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tags/tag39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8" r:id="rId2"/>
    <p:sldMasterId id="2147483734" r:id="rId3"/>
    <p:sldMasterId id="2147483748" r:id="rId4"/>
    <p:sldMasterId id="2147483761" r:id="rId5"/>
    <p:sldMasterId id="2147483784" r:id="rId6"/>
    <p:sldMasterId id="2147483797" r:id="rId7"/>
    <p:sldMasterId id="2147483813" r:id="rId8"/>
    <p:sldMasterId id="2147483825" r:id="rId9"/>
    <p:sldMasterId id="2147483837" r:id="rId10"/>
  </p:sldMasterIdLst>
  <p:notesMasterIdLst>
    <p:notesMasterId r:id="rId48"/>
  </p:notesMasterIdLst>
  <p:sldIdLst>
    <p:sldId id="259" r:id="rId11"/>
    <p:sldId id="638" r:id="rId12"/>
    <p:sldId id="286" r:id="rId13"/>
    <p:sldId id="264" r:id="rId14"/>
    <p:sldId id="265" r:id="rId15"/>
    <p:sldId id="266" r:id="rId16"/>
    <p:sldId id="621" r:id="rId17"/>
    <p:sldId id="623" r:id="rId18"/>
    <p:sldId id="624" r:id="rId19"/>
    <p:sldId id="625" r:id="rId20"/>
    <p:sldId id="626" r:id="rId21"/>
    <p:sldId id="627" r:id="rId22"/>
    <p:sldId id="628" r:id="rId23"/>
    <p:sldId id="629" r:id="rId24"/>
    <p:sldId id="344" r:id="rId25"/>
    <p:sldId id="630" r:id="rId26"/>
    <p:sldId id="340" r:id="rId27"/>
    <p:sldId id="631" r:id="rId28"/>
    <p:sldId id="499" r:id="rId29"/>
    <p:sldId id="632" r:id="rId30"/>
    <p:sldId id="633" r:id="rId31"/>
    <p:sldId id="580" r:id="rId32"/>
    <p:sldId id="588" r:id="rId33"/>
    <p:sldId id="582" r:id="rId34"/>
    <p:sldId id="584" r:id="rId35"/>
    <p:sldId id="284" r:id="rId36"/>
    <p:sldId id="345" r:id="rId37"/>
    <p:sldId id="634" r:id="rId38"/>
    <p:sldId id="321" r:id="rId39"/>
    <p:sldId id="635" r:id="rId40"/>
    <p:sldId id="296" r:id="rId41"/>
    <p:sldId id="273" r:id="rId42"/>
    <p:sldId id="275" r:id="rId43"/>
    <p:sldId id="636" r:id="rId44"/>
    <p:sldId id="637" r:id="rId45"/>
    <p:sldId id="294" r:id="rId46"/>
    <p:sldId id="32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1" d="100"/>
          <a:sy n="21" d="100"/>
        </p:scale>
        <p:origin x="4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A7D08-403F-4C8C-923A-A5AAFBB59281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EE62B-FFCF-453E-8529-1D0849FD0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7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5.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vui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hành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Khoa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Tuần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trước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nguồn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gốc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su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nay,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loại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nữa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dẻo</a:t>
            </a:r>
            <a:r>
              <a:rPr lang="en-US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34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Ở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3 </a:t>
            </a:r>
            <a:r>
              <a:rPr lang="en-US" altLang="zh-CN" dirty="0" err="1"/>
              <a:t>chắc</a:t>
            </a:r>
            <a:r>
              <a:rPr lang="en-US" altLang="zh-CN" dirty="0"/>
              <a:t> </a:t>
            </a:r>
            <a:r>
              <a:rPr lang="en-US" altLang="zh-CN" dirty="0" err="1"/>
              <a:t>hẳn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khá</a:t>
            </a:r>
            <a:r>
              <a:rPr lang="en-US" altLang="zh-CN" dirty="0"/>
              <a:t> </a:t>
            </a:r>
            <a:r>
              <a:rPr lang="en-US" altLang="zh-CN" dirty="0" err="1"/>
              <a:t>quen</a:t>
            </a:r>
            <a:r>
              <a:rPr lang="en-US" altLang="zh-CN" dirty="0"/>
              <a:t> </a:t>
            </a:r>
            <a:r>
              <a:rPr lang="en-US" altLang="zh-CN" dirty="0" err="1"/>
              <a:t>thuộc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ta.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áo</a:t>
            </a:r>
            <a:r>
              <a:rPr lang="en-US" altLang="zh-CN" dirty="0"/>
              <a:t> </a:t>
            </a:r>
            <a:r>
              <a:rPr lang="en-US" altLang="zh-CN" dirty="0" err="1"/>
              <a:t>mưa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mềm</a:t>
            </a:r>
            <a:r>
              <a:rPr lang="en-US" altLang="zh-CN" dirty="0"/>
              <a:t>, </a:t>
            </a:r>
            <a:r>
              <a:rPr lang="en-US" altLang="zh-CN" dirty="0" err="1"/>
              <a:t>mỏng</a:t>
            </a:r>
            <a:r>
              <a:rPr lang="en-US" altLang="zh-CN" dirty="0"/>
              <a:t>,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,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cỡ</a:t>
            </a:r>
            <a:r>
              <a:rPr lang="en-US" altLang="zh-CN" dirty="0"/>
              <a:t>, </a:t>
            </a:r>
            <a:r>
              <a:rPr lang="en-US" altLang="zh-CN" dirty="0" err="1"/>
              <a:t>kiểu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38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Hình</a:t>
            </a:r>
            <a:r>
              <a:rPr lang="en-US" altLang="zh-CN" dirty="0"/>
              <a:t> 4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quen</a:t>
            </a:r>
            <a:r>
              <a:rPr lang="en-US" altLang="zh-CN" dirty="0"/>
              <a:t> </a:t>
            </a:r>
            <a:r>
              <a:rPr lang="en-US" altLang="zh-CN" dirty="0" err="1"/>
              <a:t>thuộc</a:t>
            </a:r>
            <a:r>
              <a:rPr lang="en-US" altLang="zh-CN" dirty="0"/>
              <a:t>.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chậu</a:t>
            </a:r>
            <a:r>
              <a:rPr lang="en-US" altLang="zh-CN" dirty="0"/>
              <a:t>, </a:t>
            </a:r>
            <a:r>
              <a:rPr lang="en-US" altLang="zh-CN" dirty="0" err="1"/>
              <a:t>xô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.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nhẹ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cứng</a:t>
            </a:r>
            <a:r>
              <a:rPr lang="en-US" altLang="zh-CN" dirty="0"/>
              <a:t>,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8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,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1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1, 2, 3, 4.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=&gt; GV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ra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? =&gt;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ra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3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en-US" altLang="zh-CN" dirty="0" err="1"/>
              <a:t>Nguồn</a:t>
            </a:r>
            <a:r>
              <a:rPr lang="en-US" altLang="zh-CN" dirty="0"/>
              <a:t> </a:t>
            </a:r>
            <a:r>
              <a:rPr lang="en-US" altLang="zh-CN" dirty="0" err="1"/>
              <a:t>gốc</a:t>
            </a:r>
            <a:r>
              <a:rPr lang="en-US" altLang="zh-CN" dirty="0"/>
              <a:t>,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công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93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Đầu</a:t>
            </a:r>
            <a:r>
              <a:rPr lang="en-US" baseline="0" dirty="0"/>
              <a:t> tiên, cô mời các bạn đọc đoạn thông tin sau và trả lời các câu hỏi. </a:t>
            </a:r>
          </a:p>
          <a:p>
            <a:r>
              <a:rPr lang="en-US" baseline="0" dirty="0"/>
              <a:t>GV chiếu đoạn thông tin và đọc câu hỏi: </a:t>
            </a:r>
          </a:p>
          <a:p>
            <a:pPr marL="228600" indent="-228600">
              <a:buAutoNum type="alphaLcParenR"/>
            </a:pP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dẻo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ra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pPr marL="228600" indent="-228600">
              <a:buAutoNum type="alphaLcParenR"/>
            </a:pP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dẻo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r>
              <a:rPr lang="en-US" baseline="0" dirty="0" err="1"/>
              <a:t>Bây</a:t>
            </a:r>
            <a:r>
              <a:rPr lang="en-US" baseline="0" dirty="0"/>
              <a:t> giờ các bạn hãy dành ra 2p để đọc và suy nghĩ câu trả lời nhé.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3B40-EBEA-4F33-ABD0-558868BFFD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dẻo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ra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ra </a:t>
            </a:r>
            <a:r>
              <a:rPr lang="en-US" baseline="0" dirty="0" err="1"/>
              <a:t>từ</a:t>
            </a:r>
            <a:r>
              <a:rPr lang="en-US" baseline="0" dirty="0"/>
              <a:t> than </a:t>
            </a:r>
            <a:r>
              <a:rPr lang="en-US" baseline="0" dirty="0" err="1"/>
              <a:t>đá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dầu</a:t>
            </a:r>
            <a:r>
              <a:rPr lang="en-US" baseline="0" dirty="0"/>
              <a:t> </a:t>
            </a:r>
            <a:r>
              <a:rPr lang="en-US" baseline="0" dirty="0" err="1"/>
              <a:t>mỏ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1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.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dầu</a:t>
            </a:r>
            <a:r>
              <a:rPr lang="en-US" dirty="0"/>
              <a:t> </a:t>
            </a:r>
            <a:r>
              <a:rPr lang="en-US" dirty="0" err="1"/>
              <a:t>mỏ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</a:t>
            </a:r>
            <a:r>
              <a:rPr lang="en-US" dirty="0" err="1"/>
              <a:t>khoan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dầu</a:t>
            </a:r>
            <a:r>
              <a:rPr lang="en-US" dirty="0"/>
              <a:t> </a:t>
            </a:r>
            <a:r>
              <a:rPr lang="en-US" dirty="0" err="1"/>
              <a:t>mỏ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than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mỏ</a:t>
            </a:r>
            <a:r>
              <a:rPr lang="en-US" dirty="0"/>
              <a:t> </a:t>
            </a:r>
            <a:r>
              <a:rPr lang="en-US" dirty="0" err="1"/>
              <a:t>quặng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 </a:t>
            </a:r>
            <a:r>
              <a:rPr lang="en-US" altLang="zh-CN" baseline="0" dirty="0" err="1"/>
              <a:t>gồm</a:t>
            </a:r>
            <a:r>
              <a:rPr lang="en-US" altLang="zh-CN" baseline="0" dirty="0"/>
              <a:t> 3 </a:t>
            </a:r>
            <a:r>
              <a:rPr lang="en-US" altLang="zh-CN" baseline="0" dirty="0" err="1"/>
              <a:t>nội</a:t>
            </a:r>
            <a:r>
              <a:rPr lang="en-US" altLang="zh-CN" baseline="0" dirty="0"/>
              <a:t> dung </a:t>
            </a:r>
            <a:r>
              <a:rPr lang="en-US" altLang="zh-CN" baseline="0" dirty="0" err="1"/>
              <a:t>chính</a:t>
            </a:r>
            <a:r>
              <a:rPr lang="en-US" altLang="zh-CN" baseline="0" dirty="0"/>
              <a:t>:</a:t>
            </a:r>
          </a:p>
          <a:p>
            <a:pPr marL="228600" indent="-228600">
              <a:buAutoNum type="arabicPeriod"/>
            </a:pPr>
            <a:r>
              <a:rPr lang="en-US" altLang="zh-CN" baseline="0" dirty="0" err="1"/>
              <a:t>Đặc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điểm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bằng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nhựa</a:t>
            </a:r>
            <a:endParaRPr lang="en-US" altLang="zh-CN" baseline="0" dirty="0"/>
          </a:p>
          <a:p>
            <a:pPr marL="228600" indent="-228600">
              <a:buAutoNum type="arabicPeriod"/>
            </a:pPr>
            <a:r>
              <a:rPr lang="en-US" altLang="zh-CN" baseline="0" dirty="0" err="1"/>
              <a:t>Nguồn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gốc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dụng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dẻo</a:t>
            </a:r>
            <a:r>
              <a:rPr lang="en-US" altLang="zh-CN" baseline="0" dirty="0"/>
              <a:t>.</a:t>
            </a:r>
            <a:endParaRPr lang="zh-CN" altLang="en-US" dirty="0"/>
          </a:p>
          <a:p>
            <a:r>
              <a:rPr lang="en-US" altLang="zh-CN" dirty="0"/>
              <a:t>3. </a:t>
            </a:r>
            <a:r>
              <a:rPr lang="en-US" altLang="zh-CN" dirty="0" err="1"/>
              <a:t>Cách</a:t>
            </a:r>
            <a:r>
              <a:rPr lang="en-US" altLang="zh-CN" dirty="0"/>
              <a:t> </a:t>
            </a:r>
            <a:r>
              <a:rPr lang="en-US" altLang="zh-CN" dirty="0" err="1"/>
              <a:t>bảo</a:t>
            </a:r>
            <a:r>
              <a:rPr lang="en-US" altLang="zh-CN" dirty="0"/>
              <a:t> 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60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À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nãy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,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nhiệt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Nhẹ</a:t>
            </a:r>
            <a:r>
              <a:rPr lang="en-US" dirty="0"/>
              <a:t>, </a:t>
            </a:r>
            <a:r>
              <a:rPr lang="en-US" dirty="0" err="1"/>
              <a:t>bền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ở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06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nay,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  <a:p>
            <a:r>
              <a:rPr lang="en-US" dirty="0" err="1"/>
              <a:t>Ngày</a:t>
            </a:r>
            <a:r>
              <a:rPr lang="en-US" dirty="0"/>
              <a:t> nay,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ra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12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38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ghê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tủ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40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,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loại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10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chén</a:t>
            </a:r>
            <a:r>
              <a:rPr lang="en-US" dirty="0"/>
              <a:t>, </a:t>
            </a:r>
            <a:r>
              <a:rPr lang="en-US" dirty="0" err="1"/>
              <a:t>muỗng</a:t>
            </a:r>
            <a:r>
              <a:rPr lang="en-US" dirty="0"/>
              <a:t>, </a:t>
            </a:r>
            <a:r>
              <a:rPr lang="en-US" dirty="0" err="1"/>
              <a:t>đĩa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sành</a:t>
            </a:r>
            <a:r>
              <a:rPr lang="en-US" dirty="0"/>
              <a:t>, </a:t>
            </a:r>
            <a:r>
              <a:rPr lang="en-US" dirty="0" err="1"/>
              <a:t>sứ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cuả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11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chai,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rãi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4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trần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chống</a:t>
            </a:r>
            <a:r>
              <a:rPr lang="en-US" altLang="zh-CN" dirty="0"/>
              <a:t> </a:t>
            </a:r>
            <a:r>
              <a:rPr lang="en-US" altLang="zh-CN" dirty="0" err="1"/>
              <a:t>nóng</a:t>
            </a:r>
            <a:r>
              <a:rPr lang="en-US" altLang="zh-CN" dirty="0"/>
              <a:t>, </a:t>
            </a:r>
            <a:r>
              <a:rPr lang="en-US" altLang="zh-CN" dirty="0" err="1"/>
              <a:t>cửa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bền</a:t>
            </a:r>
            <a:r>
              <a:rPr lang="en-US" altLang="zh-CN" dirty="0"/>
              <a:t>, </a:t>
            </a:r>
            <a:r>
              <a:rPr lang="en-US" altLang="zh-CN" dirty="0" err="1"/>
              <a:t>nhẹ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giá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lí</a:t>
            </a:r>
            <a:r>
              <a:rPr lang="en-US" altLang="zh-CN" dirty="0"/>
              <a:t>.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, </a:t>
            </a:r>
            <a:r>
              <a:rPr lang="en-US" altLang="zh-CN" dirty="0" err="1"/>
              <a:t>ngày</a:t>
            </a:r>
            <a:r>
              <a:rPr lang="en-US" altLang="zh-CN" dirty="0"/>
              <a:t> nay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sản</a:t>
            </a:r>
            <a:r>
              <a:rPr lang="en-US" altLang="zh-CN" dirty="0"/>
              <a:t> </a:t>
            </a:r>
            <a:r>
              <a:rPr lang="en-US" altLang="zh-CN" dirty="0" err="1"/>
              <a:t>phẩm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ra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rộng</a:t>
            </a:r>
            <a:r>
              <a:rPr lang="en-US" altLang="zh-CN" dirty="0"/>
              <a:t> </a:t>
            </a:r>
            <a:r>
              <a:rPr lang="en-US" altLang="zh-CN" dirty="0" err="1"/>
              <a:t>rãi</a:t>
            </a:r>
            <a:r>
              <a:rPr lang="en-US" altLang="zh-CN" dirty="0"/>
              <a:t>,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71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</a:t>
            </a:r>
            <a:r>
              <a:rPr lang="en-US" altLang="zh-CN" baseline="0" dirty="0"/>
              <a:t> đọc lời chốt ý qua slide.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nguồn</a:t>
            </a:r>
            <a:r>
              <a:rPr lang="en-US" altLang="zh-CN" dirty="0"/>
              <a:t> </a:t>
            </a:r>
            <a:r>
              <a:rPr lang="en-US" altLang="zh-CN" dirty="0" err="1"/>
              <a:t>gốc</a:t>
            </a:r>
            <a:r>
              <a:rPr lang="en-US" altLang="zh-CN" dirty="0"/>
              <a:t>,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công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đối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bảo</a:t>
            </a:r>
            <a:r>
              <a:rPr lang="en-US" altLang="zh-CN" dirty="0"/>
              <a:t> 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thế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lâu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,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qua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3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169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Bây</a:t>
            </a:r>
            <a:r>
              <a:rPr lang="en-US" altLang="zh-CN" dirty="0"/>
              <a:t> </a:t>
            </a:r>
            <a:r>
              <a:rPr lang="en-US" altLang="zh-CN" dirty="0" err="1"/>
              <a:t>giờ</a:t>
            </a:r>
            <a:r>
              <a:rPr lang="en-US" altLang="zh-CN" dirty="0"/>
              <a:t>,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vận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vốn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kinh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,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cách</a:t>
            </a:r>
            <a:r>
              <a:rPr lang="en-US" altLang="zh-CN" dirty="0"/>
              <a:t> </a:t>
            </a:r>
            <a:r>
              <a:rPr lang="en-US" altLang="zh-CN" dirty="0" err="1"/>
              <a:t>bảo</a:t>
            </a:r>
            <a:r>
              <a:rPr lang="en-US" altLang="zh-CN" dirty="0"/>
              <a:t> 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5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,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thử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r>
              <a:rPr lang="en-US" altLang="zh-CN" dirty="0"/>
              <a:t>!</a:t>
            </a:r>
          </a:p>
          <a:p>
            <a:r>
              <a:rPr lang="en-US" altLang="zh-CN" dirty="0"/>
              <a:t>À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xô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, </a:t>
            </a:r>
            <a:r>
              <a:rPr lang="en-US" altLang="zh-CN" dirty="0" err="1"/>
              <a:t>chậu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, </a:t>
            </a:r>
            <a:r>
              <a:rPr lang="en-US" altLang="zh-CN" dirty="0" err="1"/>
              <a:t>rổ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, </a:t>
            </a:r>
            <a:r>
              <a:rPr lang="en-US" altLang="zh-CN" dirty="0" err="1"/>
              <a:t>ghế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.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thiếu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chính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áo</a:t>
            </a:r>
            <a:r>
              <a:rPr lang="en-US" altLang="zh-CN" dirty="0"/>
              <a:t> </a:t>
            </a:r>
            <a:r>
              <a:rPr lang="en-US" altLang="zh-CN" dirty="0" err="1"/>
              <a:t>mưa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xem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,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đâu</a:t>
            </a:r>
            <a:r>
              <a:rPr lang="en-US" altLang="zh-CN" dirty="0"/>
              <a:t>,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nội</a:t>
            </a:r>
            <a:r>
              <a:rPr lang="en-US" altLang="zh-CN" dirty="0"/>
              <a:t> dung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983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À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thế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bảo</a:t>
            </a:r>
            <a:r>
              <a:rPr lang="en-US" altLang="zh-CN" dirty="0"/>
              <a:t> 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 </a:t>
            </a:r>
            <a:r>
              <a:rPr lang="en-US" altLang="zh-CN" dirty="0" err="1"/>
              <a:t>rồi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 </a:t>
            </a:r>
          </a:p>
          <a:p>
            <a:pPr marL="228600" indent="-228600">
              <a:buAutoNum type="arabicPeriod"/>
            </a:pPr>
            <a:r>
              <a:rPr lang="en-US" altLang="zh-CN" b="0" i="0" dirty="0" err="1"/>
              <a:t>Dùng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xong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cần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được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rửa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sạch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hoặc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lau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chùi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cho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hợp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vệ</a:t>
            </a:r>
            <a:r>
              <a:rPr lang="en-US" altLang="zh-CN" b="0" i="0" dirty="0"/>
              <a:t> </a:t>
            </a:r>
            <a:r>
              <a:rPr lang="en-US" altLang="zh-CN" b="0" i="0" dirty="0" err="1"/>
              <a:t>sinh</a:t>
            </a:r>
            <a:r>
              <a:rPr lang="en-US" altLang="zh-CN" b="0" i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1200" b="0" i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ni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lông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gom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sạch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0" i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1200" b="0" i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1200" b="0" i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lưu</a:t>
            </a:r>
            <a:r>
              <a:rPr lang="en-US" altLang="zh-CN" dirty="0"/>
              <a:t> ý </a:t>
            </a:r>
            <a:r>
              <a:rPr lang="en-US" altLang="zh-CN" dirty="0" err="1"/>
              <a:t>bảo</a:t>
            </a:r>
            <a:r>
              <a:rPr lang="en-US" altLang="zh-CN" dirty="0"/>
              <a:t> 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</a:t>
            </a:r>
            <a:r>
              <a:rPr lang="en-US" altLang="zh-CN" dirty="0" err="1"/>
              <a:t>cách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gia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r>
              <a:rPr lang="en-US" altLang="zh-CN" dirty="0"/>
              <a:t> </a:t>
            </a:r>
            <a:r>
              <a:rPr lang="en-US" altLang="zh-CN" dirty="0" err="1"/>
              <a:t>luôn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933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 </a:t>
            </a:r>
            <a:r>
              <a:rPr lang="en-US" altLang="zh-CN" dirty="0" err="1"/>
              <a:t>mang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ích</a:t>
            </a:r>
            <a:r>
              <a:rPr lang="en-US" altLang="zh-CN" dirty="0"/>
              <a:t>,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thế</a:t>
            </a:r>
            <a:r>
              <a:rPr lang="en-US" altLang="zh-CN" dirty="0"/>
              <a:t> </a:t>
            </a:r>
            <a:r>
              <a:rPr lang="en-US" altLang="zh-CN" dirty="0" err="1"/>
              <a:t>mà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rộng</a:t>
            </a:r>
            <a:r>
              <a:rPr lang="en-US" altLang="zh-CN" dirty="0"/>
              <a:t> </a:t>
            </a:r>
            <a:r>
              <a:rPr lang="en-US" altLang="zh-CN" dirty="0" err="1"/>
              <a:t>rãi</a:t>
            </a:r>
            <a:r>
              <a:rPr lang="en-US" altLang="zh-CN" dirty="0"/>
              <a:t>. </a:t>
            </a:r>
            <a:r>
              <a:rPr lang="en-US" altLang="zh-CN" dirty="0" err="1"/>
              <a:t>Tuy</a:t>
            </a:r>
            <a:r>
              <a:rPr lang="en-US" altLang="zh-CN" dirty="0"/>
              <a:t> </a:t>
            </a:r>
            <a:r>
              <a:rPr lang="en-US" altLang="zh-CN" dirty="0" err="1"/>
              <a:t>nhiên</a:t>
            </a:r>
            <a:r>
              <a:rPr lang="en-US" altLang="zh-CN" dirty="0"/>
              <a:t>,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năm</a:t>
            </a:r>
            <a:r>
              <a:rPr lang="en-US" altLang="zh-CN" dirty="0"/>
              <a:t> …. (GV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thông</a:t>
            </a:r>
            <a:r>
              <a:rPr lang="en-US" altLang="zh-CN" dirty="0"/>
              <a:t> tin).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, </a:t>
            </a:r>
            <a:r>
              <a:rPr lang="en-US" altLang="zh-CN" dirty="0" err="1"/>
              <a:t>rác</a:t>
            </a:r>
            <a:r>
              <a:rPr lang="en-US" altLang="zh-CN" dirty="0"/>
              <a:t> </a:t>
            </a:r>
            <a:r>
              <a:rPr lang="en-US" altLang="zh-CN" dirty="0" err="1"/>
              <a:t>thải</a:t>
            </a:r>
            <a:r>
              <a:rPr lang="en-US" altLang="zh-CN" dirty="0"/>
              <a:t> </a:t>
            </a:r>
            <a:r>
              <a:rPr lang="en-US" altLang="zh-CN" dirty="0" err="1"/>
              <a:t>khó</a:t>
            </a:r>
            <a:r>
              <a:rPr lang="en-US" altLang="zh-CN" dirty="0"/>
              <a:t> </a:t>
            </a:r>
            <a:r>
              <a:rPr lang="en-US" altLang="zh-CN" dirty="0" err="1"/>
              <a:t>phân</a:t>
            </a:r>
            <a:r>
              <a:rPr lang="en-US" altLang="zh-CN" dirty="0"/>
              <a:t> </a:t>
            </a:r>
            <a:r>
              <a:rPr lang="en-US" altLang="zh-CN" dirty="0" err="1"/>
              <a:t>hủy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dẻo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đống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bị</a:t>
            </a:r>
            <a:r>
              <a:rPr lang="en-US" altLang="zh-CN" dirty="0"/>
              <a:t> </a:t>
            </a:r>
            <a:r>
              <a:rPr lang="en-US" altLang="zh-CN" dirty="0" err="1"/>
              <a:t>đổ</a:t>
            </a:r>
            <a:r>
              <a:rPr lang="en-US" altLang="zh-CN" dirty="0"/>
              <a:t> ra </a:t>
            </a:r>
            <a:r>
              <a:rPr lang="en-US" altLang="zh-CN" dirty="0" err="1"/>
              <a:t>biển</a:t>
            </a:r>
            <a:r>
              <a:rPr lang="en-US" altLang="zh-CN" dirty="0"/>
              <a:t>, </a:t>
            </a:r>
            <a:r>
              <a:rPr lang="en-US" altLang="zh-CN" dirty="0" err="1"/>
              <a:t>gây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hưởng</a:t>
            </a:r>
            <a:r>
              <a:rPr lang="en-US" altLang="zh-CN" dirty="0"/>
              <a:t> </a:t>
            </a:r>
            <a:r>
              <a:rPr lang="en-US" altLang="zh-CN" dirty="0" err="1"/>
              <a:t>nghiêm</a:t>
            </a:r>
            <a:r>
              <a:rPr lang="en-US" altLang="zh-CN" dirty="0"/>
              <a:t> </a:t>
            </a:r>
            <a:r>
              <a:rPr lang="en-US" altLang="zh-CN" dirty="0" err="1"/>
              <a:t>trọng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môi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con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loài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vật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53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chai </a:t>
            </a:r>
            <a:r>
              <a:rPr lang="en-US" dirty="0" err="1"/>
              <a:t>nhựa</a:t>
            </a:r>
            <a:r>
              <a:rPr lang="en-US" dirty="0"/>
              <a:t>,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bừa</a:t>
            </a:r>
            <a:r>
              <a:rPr lang="en-US" dirty="0"/>
              <a:t> </a:t>
            </a:r>
            <a:r>
              <a:rPr lang="en-US" dirty="0" err="1"/>
              <a:t>bãi</a:t>
            </a:r>
            <a:r>
              <a:rPr lang="en-US" dirty="0"/>
              <a:t>,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05379-BE47-4987-A28A-BB2198133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08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dẻo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hủy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do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xả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05379-BE47-4987-A28A-BB2198133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08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đắn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chai </a:t>
            </a:r>
            <a:r>
              <a:rPr lang="en-US" dirty="0" err="1"/>
              <a:t>nhựa</a:t>
            </a:r>
            <a:r>
              <a:rPr lang="en-US" dirty="0"/>
              <a:t>,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96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chốt</a:t>
            </a:r>
            <a:r>
              <a:rPr lang="en-US" altLang="zh-CN" dirty="0"/>
              <a:t> </a:t>
            </a:r>
            <a:r>
              <a:rPr lang="en-US" altLang="zh-CN" dirty="0" err="1"/>
              <a:t>nội</a:t>
            </a:r>
            <a:r>
              <a:rPr lang="en-US" altLang="zh-CN" dirty="0"/>
              <a:t> dung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88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Tiết</a:t>
            </a:r>
            <a:r>
              <a:rPr lang="en-US" altLang="zh-CN" baseline="0" dirty="0"/>
              <a:t> học của chúng ta đến đây là kết </a:t>
            </a:r>
            <a:r>
              <a:rPr lang="en-US" altLang="zh-CN" baseline="0" dirty="0" err="1"/>
              <a:t>thúc</a:t>
            </a:r>
            <a:r>
              <a:rPr lang="en-US" altLang="zh-CN" baseline="0" dirty="0"/>
              <a:t>. Cô cảm ơn các bạn HS đã chú ý </a:t>
            </a:r>
            <a:r>
              <a:rPr lang="en-US" altLang="zh-CN" baseline="0" dirty="0" err="1"/>
              <a:t>lắng</a:t>
            </a:r>
            <a:r>
              <a:rPr lang="en-US" altLang="zh-CN" baseline="0" dirty="0"/>
              <a:t> nghe. Chào tạm biệt các bạn!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3B40-EBEA-4F33-ABD0-558868BFFD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>
                <a:latin typeface="Arial" panose="020B0604020202020204" pitchFamily="34" charset="0"/>
              </a:rPr>
              <a:t>Chúng</a:t>
            </a:r>
            <a:r>
              <a:rPr lang="en-US" altLang="zh-CN" baseline="0" dirty="0">
                <a:latin typeface="Arial" panose="020B0604020202020204" pitchFamily="34" charset="0"/>
              </a:rPr>
              <a:t> ta </a:t>
            </a:r>
            <a:r>
              <a:rPr lang="en-US" altLang="zh-CN" baseline="0" dirty="0" err="1">
                <a:latin typeface="Arial" panose="020B0604020202020204" pitchFamily="34" charset="0"/>
              </a:rPr>
              <a:t>cùng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đi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vào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hoạt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động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đầu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tiên</a:t>
            </a:r>
            <a:r>
              <a:rPr lang="en-US" altLang="zh-CN" baseline="0" dirty="0">
                <a:latin typeface="Arial" panose="020B0604020202020204" pitchFamily="34" charset="0"/>
              </a:rPr>
              <a:t>, </a:t>
            </a:r>
            <a:r>
              <a:rPr lang="en-US" altLang="zh-CN" baseline="0" dirty="0" err="1">
                <a:latin typeface="Arial" panose="020B0604020202020204" pitchFamily="34" charset="0"/>
              </a:rPr>
              <a:t>cô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trò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chúng</a:t>
            </a:r>
            <a:r>
              <a:rPr lang="en-US" altLang="zh-CN" baseline="0" dirty="0">
                <a:latin typeface="Arial" panose="020B0604020202020204" pitchFamily="34" charset="0"/>
              </a:rPr>
              <a:t> ta </a:t>
            </a:r>
            <a:r>
              <a:rPr lang="en-US" altLang="zh-CN" baseline="0" dirty="0" err="1">
                <a:latin typeface="Arial" panose="020B0604020202020204" pitchFamily="34" charset="0"/>
              </a:rPr>
              <a:t>sẽ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cùng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nhau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tìm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hiểu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về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đặc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điểm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của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những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đồ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dùng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làm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bằng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nhựa</a:t>
            </a:r>
            <a:r>
              <a:rPr lang="en-US" altLang="zh-CN" baseline="0" dirty="0">
                <a:latin typeface="Arial" panose="020B0604020202020204" pitchFamily="34" charset="0"/>
              </a:rPr>
              <a:t> </a:t>
            </a:r>
            <a:r>
              <a:rPr lang="en-US" altLang="zh-CN" baseline="0" dirty="0" err="1">
                <a:latin typeface="Arial" panose="020B0604020202020204" pitchFamily="34" charset="0"/>
              </a:rPr>
              <a:t>nhé</a:t>
            </a:r>
            <a:r>
              <a:rPr lang="en-US" altLang="zh-CN" baseline="0" dirty="0">
                <a:latin typeface="Arial" panose="020B0604020202020204" pitchFamily="34" charset="0"/>
              </a:rPr>
              <a:t>!</a:t>
            </a:r>
            <a:endParaRPr lang="zh-CN" altLang="zh-CN" dirty="0"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2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tiên</a:t>
            </a:r>
            <a:r>
              <a:rPr lang="en-US" altLang="zh-CN" dirty="0"/>
              <a:t>,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1, 2, 3, 4 </a:t>
            </a:r>
            <a:r>
              <a:rPr lang="en-US" altLang="zh-CN" dirty="0" err="1"/>
              <a:t>trang</a:t>
            </a:r>
            <a:r>
              <a:rPr lang="en-US" altLang="zh-CN" dirty="0"/>
              <a:t> 64 SGK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đây</a:t>
            </a:r>
            <a:r>
              <a:rPr lang="en-US" altLang="zh-CN" dirty="0"/>
              <a:t>. Sau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thật</a:t>
            </a:r>
            <a:r>
              <a:rPr lang="en-US" altLang="zh-CN" dirty="0"/>
              <a:t> </a:t>
            </a:r>
            <a:r>
              <a:rPr lang="en-US" altLang="zh-CN" dirty="0" err="1"/>
              <a:t>kĩ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dựa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vốn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kinh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r>
              <a:rPr lang="en-US" altLang="zh-CN" dirty="0"/>
              <a:t>!</a:t>
            </a:r>
          </a:p>
          <a:p>
            <a:r>
              <a:rPr lang="en-US" altLang="zh-CN" dirty="0"/>
              <a:t>-</a:t>
            </a:r>
            <a:r>
              <a:rPr lang="en-US" altLang="zh-CN" dirty="0" err="1"/>
              <a:t>Nó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ra </a:t>
            </a:r>
            <a:r>
              <a:rPr lang="en-US" altLang="zh-CN" dirty="0" err="1"/>
              <a:t>sao</a:t>
            </a:r>
            <a:r>
              <a:rPr lang="en-US" altLang="zh-CN" dirty="0"/>
              <a:t>? </a:t>
            </a:r>
            <a:r>
              <a:rPr lang="en-US" altLang="zh-CN" dirty="0" err="1"/>
              <a:t>Cứng</a:t>
            </a:r>
            <a:r>
              <a:rPr lang="en-US" altLang="zh-CN" dirty="0"/>
              <a:t> hay </a:t>
            </a:r>
            <a:r>
              <a:rPr lang="en-US" altLang="zh-CN" dirty="0" err="1"/>
              <a:t>mềm</a:t>
            </a:r>
            <a:r>
              <a:rPr lang="en-US" altLang="zh-CN" dirty="0"/>
              <a:t>?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62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Sau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suy</a:t>
            </a:r>
            <a:r>
              <a:rPr lang="en-US" altLang="zh-CN" dirty="0"/>
              <a:t> </a:t>
            </a:r>
            <a:r>
              <a:rPr lang="en-US" altLang="zh-CN" dirty="0" err="1"/>
              <a:t>nghĩ</a:t>
            </a:r>
            <a:r>
              <a:rPr lang="en-US" altLang="zh-CN" dirty="0"/>
              <a:t>,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rằng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ở H1 </a:t>
            </a:r>
            <a:r>
              <a:rPr lang="en-US" altLang="zh-CN" dirty="0" err="1"/>
              <a:t>chính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ống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cứng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máng</a:t>
            </a:r>
            <a:r>
              <a:rPr lang="en-US" altLang="zh-CN" dirty="0"/>
              <a:t> </a:t>
            </a:r>
            <a:r>
              <a:rPr lang="en-US" altLang="zh-CN" dirty="0" err="1"/>
              <a:t>luồn</a:t>
            </a:r>
            <a:r>
              <a:rPr lang="en-US" altLang="zh-CN" dirty="0"/>
              <a:t> </a:t>
            </a:r>
            <a:r>
              <a:rPr lang="en-US" altLang="zh-CN" dirty="0" err="1"/>
              <a:t>dây</a:t>
            </a:r>
            <a:r>
              <a:rPr lang="en-US" altLang="zh-CN" dirty="0"/>
              <a:t> </a:t>
            </a:r>
            <a:r>
              <a:rPr lang="en-US" altLang="zh-CN" dirty="0" err="1"/>
              <a:t>điện</a:t>
            </a:r>
            <a:r>
              <a:rPr lang="en-US" altLang="zh-CN" dirty="0"/>
              <a:t>.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cứng</a:t>
            </a:r>
            <a:r>
              <a:rPr lang="en-US" altLang="zh-CN" dirty="0"/>
              <a:t>, </a:t>
            </a:r>
            <a:r>
              <a:rPr lang="en-US" altLang="zh-CN" dirty="0" err="1"/>
              <a:t>chịu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nén</a:t>
            </a:r>
            <a:r>
              <a:rPr lang="en-US" altLang="zh-CN" dirty="0"/>
              <a:t>,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, </a:t>
            </a:r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cỡ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cứng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95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Và</a:t>
            </a:r>
            <a:r>
              <a:rPr lang="en-US" altLang="zh-CN" dirty="0"/>
              <a:t> ở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2 </a:t>
            </a:r>
            <a:r>
              <a:rPr lang="en-US" altLang="zh-CN" dirty="0" err="1"/>
              <a:t>chính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ống</a:t>
            </a:r>
            <a:r>
              <a:rPr lang="en-US" altLang="zh-CN" dirty="0"/>
              <a:t> </a:t>
            </a:r>
            <a:r>
              <a:rPr lang="en-US" altLang="zh-CN" dirty="0" err="1"/>
              <a:t>nhựa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,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.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ống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1 </a:t>
            </a:r>
            <a:r>
              <a:rPr lang="en-US" altLang="zh-CN" dirty="0" err="1"/>
              <a:t>mà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vừa</a:t>
            </a:r>
            <a:r>
              <a:rPr lang="en-US" altLang="zh-CN" dirty="0"/>
              <a:t> </a:t>
            </a:r>
            <a:r>
              <a:rPr lang="en-US" altLang="zh-CN" dirty="0" err="1"/>
              <a:t>xem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mềm</a:t>
            </a:r>
            <a:r>
              <a:rPr lang="en-US" altLang="zh-CN" dirty="0"/>
              <a:t>,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cuộn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7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EE62B-FFCF-453E-8529-1D0849FD0B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1.wdp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ctrTitle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 panose="020B0604020202020204"/>
              <a:buNone/>
              <a:defRPr sz="7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6" name="Google Shape;1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9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>
  <p:cSld name="内容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40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4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1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7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85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23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8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08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FA8A39-5079-40EF-AD69-BF8B22A180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147B4F-9243-4A0A-8396-55620F0D8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0926EB-8954-4C49-AB02-82812B6D1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9CBDA-FDCD-44C8-81C5-DC4579C57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847871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11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9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77800" y="72411"/>
            <a:ext cx="12192000" cy="67376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866092" y="4981310"/>
            <a:ext cx="1031246" cy="27528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950254" y="5763516"/>
            <a:ext cx="1447710" cy="25792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711470" y="5557677"/>
            <a:ext cx="867635" cy="25048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2742135" y="5475128"/>
            <a:ext cx="1398131" cy="25048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384571" y="4676774"/>
            <a:ext cx="1036204" cy="2504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8450785" y="5061469"/>
            <a:ext cx="1036204" cy="2504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7086639" y="5739146"/>
            <a:ext cx="1447710" cy="25792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92046" y="4602373"/>
            <a:ext cx="1398800" cy="25792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20939361">
            <a:off x="10100861" y="4801718"/>
            <a:ext cx="1673895" cy="36195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64892" flipH="1">
            <a:off x="9550882" y="5351125"/>
            <a:ext cx="1031246" cy="27528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902673" y="5686654"/>
            <a:ext cx="1398131" cy="25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9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0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20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36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3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8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66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44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3B0318-4C43-44F2-BF8A-58955BE90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DB96A2-16AB-432D-8440-C8CFAAFE7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D2C411-03EB-4F7B-94F9-9F7D64B17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2AA5-6250-4C8E-B329-61B06DA31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118359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32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41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0DE648-E76C-4DE0-8267-14A0F046A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47E0B3-FB31-426B-B506-1BBB10D91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1CA04B-F256-4B08-A3B1-6D17B504B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68B02-21F5-4904-A620-BF03F464D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10508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434C7DE-78C3-4AAA-B071-4A4FFAF52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2F8C47B-DD03-4F87-B6FA-9FF2E3E2D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FE5DF05-615A-474E-B8B2-0C25BC9DC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1180D-DEE3-4D6D-8C35-AECDD3A3C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701062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538657-B70C-4E21-8A9F-B02E98999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F52A4C-6A73-4CF6-9127-4551159D8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F68D39-E135-4086-8848-D228CDA9B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F3E0-149D-41CE-A171-DA2D3A76E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78007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D2FAAD-535C-4F83-A917-6DCC79B48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F4E118-5EC0-435B-A610-9B7E175010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657B90-9960-4527-89D7-83A5E7D195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219B8-EA63-4E89-8A2E-77DD66A39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946350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9CEA5E-6D0F-4048-971D-58D50B3CB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0F7E46-F6F1-4B9E-B202-711879B1F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1A2261-F844-43C4-B9B6-906113F37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CD4C7-D650-49D2-98D4-C046444369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989089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217E20B-E6F8-492B-A405-7FEE999A9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1DF80F0-1317-4862-B479-42102128F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322D7F66-67F1-44D7-9D2F-74696C5A4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83964-B5F9-48E1-9D1D-5FF7FE45C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4718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2EA686A9-5EF4-49E3-A9D2-16CC9833D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4F1026EA-5EB8-4F09-93CC-AB1113336F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DC2AFF77-675E-4488-B3F1-718380EFC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E5C3-0677-4774-A810-591673580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81200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1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234EDC-B87C-404E-BD67-CBA5A8410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952DD-263D-43E7-8C23-38A71AF400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08ED53-D6C3-41A4-A24B-BA8AFA369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CCC2E-D617-4B32-BEF5-F9094DB8E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035698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69BDDD-2799-4E74-8955-CDC0B1768D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33488-F614-4FB3-8822-78B353FEC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0F18D6-D591-4DB4-AC6A-05C3D959A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15863-EF0B-4249-83A4-1B13C1CE5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712755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D37FC2-51A2-494C-AB55-FF0C144C0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237572-D2C2-47F0-A24A-04545DEA80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51F566-231B-4DE7-B09A-B18666621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548F-7537-4E6C-B079-AF2E3261D2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19694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86E5-AB17-474F-A52D-4D3C1C2FE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A0603-CEA8-4A75-B4F1-594D62075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A7E6C-C539-4998-803A-A2318CBB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6A96-534F-4CFF-90F7-FABB169A2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66A1-FED7-4339-8329-D35D7AE4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198C-D642-494A-BC28-FB2AF645AC0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60841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7B01-6E16-4AB9-A6AC-00D21ED4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CFD6A-E79F-45D1-8025-F8C51F840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B6E36-1063-497D-9130-B09BB699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E720B-E7BF-4CBA-894D-3540B59D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E0869-ADAF-438E-AEB2-DF50114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FF4C-6763-4E93-B8EB-A10EF52C5E9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4334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C42E-BCB6-4762-AB2C-3A89EBE6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49435-2E85-4BD5-8E30-2240BB3D6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E2CD8-88BD-485C-8FEB-663F5896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0155-B511-41F6-AF26-F6FDA727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01BF5-022E-4071-9EBE-F3E6F9BA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E08B1-6FBB-49EC-821E-FFA38F9852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103779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8B2E-30BC-48C0-B508-0EB1E610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2D58A-F6C9-467D-9822-D87E16D94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C7996-4E62-4E2D-80F1-51ED3793B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E5965-420E-4CFA-86A3-4A8E0CB4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8EDD6-6122-4A97-A9E3-9D4DF001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5581C-EA26-41BA-AC5D-277184DB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F418-2CBD-4B42-835E-AFB9D6E44A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026664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524AF-B93A-4305-A4EC-5B49D14A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C84F3-1AB2-484C-A2D0-7776BD4D6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3B6A4-EAF2-4538-85D4-ED713BE70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8E04F-A379-425E-B52D-EF3499A95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25DC03-22B2-4C01-A450-33398D47F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924B6-A720-4CD1-9AF1-C59498B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49020-02FF-49DE-A2DF-8010340F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4CBE1-4AED-4675-A0D0-4634897A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61B7-EE92-4493-BE04-165C3EF74E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582561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B420-B664-4BD3-8382-58620C34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F9610-6F11-4F06-8A8F-A37D2F26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82F59-EB7A-43D0-9EB8-59D809ED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A836A-D8FD-4E2A-A6EC-C6B1065E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726-54AC-4F91-A05E-532E7BFDF0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25474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B5082-D53A-46DD-847C-CD5E1B6F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4A469-BFE8-4ABB-BE50-6BE2F930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64B88-9ABF-4FB8-B064-D3C17277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DB35-C0B3-452E-8674-617F472C97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43048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07E3-4E31-4B9C-9BD7-84E3A3F7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0870D-F496-4425-82CF-6557382A4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7A7B9-8EA6-4BD6-805A-DF7FD3E32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98558-A56F-4025-96CD-9F25024C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F38C4-6480-4C43-A7E3-92F93C04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D3158-C57B-46EF-8859-74DFF245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2497-B211-4078-87B4-07CC16E4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736708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B1EE-25E9-49CC-9667-90DCCEEF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3A3E9-695C-4601-B7CD-FFE5B1F89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716D5-59D6-4DD8-908B-BD5C1E248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54994-8DE4-4D5E-BA24-DB7748B8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7B50D-227D-4AE5-A58A-FE98FAF9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29D6D-C07A-4ED2-A0FE-496F7859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CB54-03EA-4B60-957E-98707463B4F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339333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E5C1-9AE0-483F-A70E-3F6D591A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337F7-DA04-4290-95ED-6E255B6A7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1E9B6-DEB3-42B4-BD9A-6C28BBC3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A808E-3CF1-4D74-A028-36E1D20B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BBAA-4F88-4393-A24A-BB3B1C87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5E2C-6966-4295-8C67-95EB031B5B1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911077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C96C4-F775-4169-94C1-B285BBA8D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D963-92F2-4157-9A9B-93589BC58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94A31-B489-4094-8768-56BD070A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979A7-6AD4-47C9-A7C7-3F07F4A35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023D7-78D6-4672-8225-9111B30C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7FDB-47F0-498C-9BF0-BD39C6B38B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830928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77800" y="72411"/>
            <a:ext cx="12192000" cy="67376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866092" y="4981310"/>
            <a:ext cx="1031246" cy="27528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950254" y="5763516"/>
            <a:ext cx="1447710" cy="25792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711470" y="5557677"/>
            <a:ext cx="867635" cy="25048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2742135" y="5475128"/>
            <a:ext cx="1398131" cy="25048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384571" y="4676774"/>
            <a:ext cx="1036204" cy="2504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8450785" y="5061469"/>
            <a:ext cx="1036204" cy="2504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7086639" y="5739146"/>
            <a:ext cx="1447710" cy="25792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92046" y="4602373"/>
            <a:ext cx="1398800" cy="25792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20939361">
            <a:off x="10100861" y="4801718"/>
            <a:ext cx="1673895" cy="36195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64892" flipH="1">
            <a:off x="9550882" y="5351125"/>
            <a:ext cx="1031246" cy="27528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902673" y="5686654"/>
            <a:ext cx="1398131" cy="25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1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6069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502923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437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900342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964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28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B36A4-B59E-4075-AFA5-83E994564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A240B-74D7-49BC-A048-A933CCF3A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DE00BC-60A6-48A3-B8F2-E7D165B1C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26DF9-7937-4C42-A534-5DD919751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25534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DA9C9-552C-4EC0-B5FF-ABFF719F8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E9A1BB-3437-408D-94AE-8459534FA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3BB843-AD77-4433-B6F5-7AB45234D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E956E-61EC-44CF-8BEB-06611F8EF7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903079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F9C66D-80C9-4784-93F6-297F94C20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49E781-0C87-4896-BE43-F26E11348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6A23B6-427D-4675-ADEB-C6C0546C2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EAE72-674F-43F2-8590-D8FFBC3FA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317818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2F32EA7-AC17-49DA-AC1E-3073444F7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9F48A5E-ADF6-4176-BF8B-363BB4590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CF6FF1A-5BD5-42AC-8147-B3615DD28B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52F7-8506-407C-A36F-1044D09FF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433453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2E2DD8-B475-49C1-955C-578347AA8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044C22-6FE2-4F8F-8A6B-D78862A5B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F412C42-9776-45CC-8D25-7E815B6C8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E35FA-E58C-4415-B680-B7D2F81A9B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04286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A2E9F3-016F-479C-A9D3-B9467C1EB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55B3D6-B8F4-4A62-8CDD-62F55865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D49AE0-8859-4D40-9DB5-B31E5FCF4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995E-345F-4A9E-9E9E-66A92EBDE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110977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EC9D39-A785-49EF-AFC2-7A6690173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72081F-B32C-475D-8319-DE47AA6FF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C3BF8E-5314-4241-A018-FD8933EACE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C57D2-EA41-4CAA-956B-132C5F663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223160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B7871954-0671-4BE7-8208-394627D1C5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37BC4F97-BFF8-4108-A692-E9C6B47EA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1A891E4-BC48-4C37-91AF-CDF1CCE14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8238-2C19-4962-872C-FF7FDFDD5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478243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F3988B5-9360-41F5-96AE-E6BAFEA7D8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DA2E8333-C47A-4778-8715-B041233F92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37C41F16-6388-4C8A-8411-C8043DD90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2ADB9-2FAD-4431-BA0A-ADD1B8AE57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696169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477661-435A-4E27-8FA9-E90965434B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78CD6-FDC6-4048-9842-25A165EFB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E1C8D-2806-425C-9F15-53FDA5260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35855-EC61-4B77-9E99-CF090CDA9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18601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0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1B4393-9DF9-4B8C-9A15-EB571262E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3284FD-1A92-4CF9-B466-C9F53742C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B365DE-3416-46B2-80AA-43786E6DE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07E4-4BF6-4FF4-8A6F-63D2B6646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40290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574D6C-F150-45DA-8C12-60371012D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ABE87D-C2E9-4893-9A92-7EAD3F804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E971BB8-CEA6-4A61-8852-8CDED27491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42696-4904-4A01-B134-343C6822F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46194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3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0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090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8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5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9549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3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3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7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t>2022/1/5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169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8626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8027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57386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6759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65947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604572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68787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13310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 panose="020B0604020202020204"/>
              <a:buNone/>
              <a:defRPr sz="8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20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31961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558751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0519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60108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7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1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5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2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4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3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31"/>
          <p:cNvSpPr>
            <a:spLocks noGrp="1"/>
          </p:cNvSpPr>
          <p:nvPr>
            <p:ph type="pic" idx="2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7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3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3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7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7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06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51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57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 rot="5400000">
            <a:off x="7993430" y="2816593"/>
            <a:ext cx="5811838" cy="90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 rot="5400000">
            <a:off x="2655502" y="-1452178"/>
            <a:ext cx="5811838" cy="944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2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11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739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688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763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156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1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481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33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597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45.jp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50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400" kern="0">
                <a:solidFill>
                  <a:srgbClr val="CFCFCF"/>
                </a:solidFill>
                <a:cs typeface="Arial" panose="020B0604020202020204"/>
                <a:sym typeface="Arial" panose="020B0604020202020204"/>
              </a:rPr>
              <a:t>www.9slide.vn</a:t>
            </a:r>
          </a:p>
        </p:txBody>
      </p:sp>
      <p:sp>
        <p:nvSpPr>
          <p:cNvPr id="10" name="Google Shape;10;p23"/>
          <p:cNvSpPr/>
          <p:nvPr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lt1"/>
          </a:solidFill>
          <a:ln w="41275" cap="flat" cmpd="sng">
            <a:solidFill>
              <a:srgbClr val="89F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FFFFFF"/>
              </a:solidFill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5841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44320-7F1F-498C-85D9-1B502B684027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1E45-0D27-4226-8E77-24981C675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63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E36C93-FA7C-44FE-819B-87948F401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95D865-5EB5-42D5-BA31-F5C776804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429907-BBD4-4499-8D37-7B7D8FC47C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53D5C57-107B-43D1-BDB0-42A555F10F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133F99-ACF8-4ACE-A624-4ACF20FCD6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B94B95-5979-4A23-A885-C1C955D8F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99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2482B-D9E0-414B-A113-F29E12C21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F94DC-6181-4DAC-87AD-059A84F94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750E-45CE-490C-A558-CB6CF2EF4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B84DA-8F54-4E6B-940F-D962F17DA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8867F-D190-4B4C-8698-A3B69FF66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E1B2-412A-4FB9-BC96-B3388C84429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8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676" r:id="rId13"/>
    <p:sldLayoutId id="2147483678" r:id="rId14"/>
    <p:sldLayoutId id="2147483679" r:id="rId15"/>
    <p:sldLayoutId id="2147483680" r:id="rId16"/>
    <p:sldLayoutId id="2147483707" r:id="rId17"/>
  </p:sldLayoutIdLst>
  <p:transition>
    <p:zo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A9871A-8B5D-411E-8D0A-89A330B3B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E095C7-B4E5-4329-AED5-BF2F55FB2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54B557-B24A-43E3-993F-F794C68C67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A5DB1E-370E-4CB0-BBF7-D05CAC242D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8CDB9B-770A-463E-943B-D61DDEF7BD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34D9DA-EF5B-4105-A864-16F8E0AE9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6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PPT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3784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8EA94-1D9A-4DDC-B012-2038576F1CC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18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ransition spd="med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0AA2EA-6845-45EF-8AE7-23AD5465075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</p:sldLayoutIdLst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E5DD8-DB9B-4189-AD23-BF3A775E8E3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37CAA-7B65-46BB-9C36-6AD761AA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3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EBCC157-7F76-4E33-84F7-693FA4329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8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5" Type="http://schemas.openxmlformats.org/officeDocument/2006/relationships/image" Target="../media/image87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Relationship Id="rId6" Type="http://schemas.openxmlformats.org/officeDocument/2006/relationships/image" Target="../media/image84.jpeg"/><Relationship Id="rId5" Type="http://schemas.openxmlformats.org/officeDocument/2006/relationships/image" Target="../media/image77.png"/><Relationship Id="rId4" Type="http://schemas.openxmlformats.org/officeDocument/2006/relationships/image" Target="../media/image102.jpg"/><Relationship Id="rId9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21.xml"/><Relationship Id="rId7" Type="http://schemas.openxmlformats.org/officeDocument/2006/relationships/image" Target="../media/image7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2.xml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4" Type="http://schemas.openxmlformats.org/officeDocument/2006/relationships/image" Target="../media/image1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2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30.xml"/><Relationship Id="rId7" Type="http://schemas.openxmlformats.org/officeDocument/2006/relationships/image" Target="../media/image7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4.emf"/><Relationship Id="rId12" Type="http://schemas.openxmlformats.org/officeDocument/2006/relationships/image" Target="../media/image69.jpe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4.xml"/><Relationship Id="rId6" Type="http://schemas.openxmlformats.org/officeDocument/2006/relationships/image" Target="../media/image63.emf"/><Relationship Id="rId11" Type="http://schemas.openxmlformats.org/officeDocument/2006/relationships/image" Target="../media/image68.jpeg"/><Relationship Id="rId5" Type="http://schemas.openxmlformats.org/officeDocument/2006/relationships/image" Target="../media/image62.emf"/><Relationship Id="rId10" Type="http://schemas.openxmlformats.org/officeDocument/2006/relationships/image" Target="../media/image67.jpeg"/><Relationship Id="rId4" Type="http://schemas.openxmlformats.org/officeDocument/2006/relationships/image" Target="../media/image61.emf"/><Relationship Id="rId9" Type="http://schemas.openxmlformats.org/officeDocument/2006/relationships/image" Target="../media/image6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35.emf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1.xml"/><Relationship Id="rId6" Type="http://schemas.openxmlformats.org/officeDocument/2006/relationships/image" Target="../media/image134.emf"/><Relationship Id="rId5" Type="http://schemas.openxmlformats.org/officeDocument/2006/relationships/image" Target="../media/image133.emf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39.jpe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32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42.jp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33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0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46.jp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34.xml"/><Relationship Id="rId6" Type="http://schemas.openxmlformats.org/officeDocument/2006/relationships/image" Target="../media/image145.jpeg"/><Relationship Id="rId5" Type="http://schemas.openxmlformats.org/officeDocument/2006/relationships/image" Target="../media/image144.jpg"/><Relationship Id="rId10" Type="http://schemas.openxmlformats.org/officeDocument/2006/relationships/image" Target="../media/image149.jpg"/><Relationship Id="rId4" Type="http://schemas.openxmlformats.org/officeDocument/2006/relationships/image" Target="../media/image107.jpg"/><Relationship Id="rId9" Type="http://schemas.openxmlformats.org/officeDocument/2006/relationships/image" Target="../media/image1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57.emf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11.xml"/><Relationship Id="rId1" Type="http://schemas.openxmlformats.org/officeDocument/2006/relationships/tags" Target="../tags/tag39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7.xml"/><Relationship Id="rId7" Type="http://schemas.openxmlformats.org/officeDocument/2006/relationships/image" Target="../media/image7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52.jpe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5" Type="http://schemas.openxmlformats.org/officeDocument/2006/relationships/image" Target="../media/image77.pn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5" Type="http://schemas.openxmlformats.org/officeDocument/2006/relationships/image" Target="../media/image84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20" y="4972423"/>
            <a:ext cx="2874010" cy="15157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285E46-E600-4763-959D-C682896B5D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66983"/>
            <a:ext cx="12233910" cy="1903095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1463B316-C83B-4EBA-8C96-B07F91AE9901}"/>
              </a:ext>
            </a:extLst>
          </p:cNvPr>
          <p:cNvSpPr/>
          <p:nvPr/>
        </p:nvSpPr>
        <p:spPr>
          <a:xfrm>
            <a:off x="2457450" y="96988"/>
            <a:ext cx="2571750" cy="108592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6EC0F-E00C-4473-BE33-A0DC94BBCEA9}"/>
              </a:ext>
            </a:extLst>
          </p:cNvPr>
          <p:cNvSpPr txBox="1"/>
          <p:nvPr/>
        </p:nvSpPr>
        <p:spPr>
          <a:xfrm>
            <a:off x="5848349" y="737057"/>
            <a:ext cx="3924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Khoa </a:t>
            </a:r>
            <a:r>
              <a:rPr lang="en-US" sz="6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học</a:t>
            </a:r>
            <a:endParaRPr lang="en-US" sz="6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FB5499-BB34-42EF-BAB1-8E38A46B3F7E}"/>
              </a:ext>
            </a:extLst>
          </p:cNvPr>
          <p:cNvSpPr txBox="1"/>
          <p:nvPr/>
        </p:nvSpPr>
        <p:spPr>
          <a:xfrm>
            <a:off x="4092961" y="2152878"/>
            <a:ext cx="7614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DẺO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75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1">
            <a:extLst>
              <a:ext uri="{FF2B5EF4-FFF2-40B4-BE49-F238E27FC236}">
                <a16:creationId xmlns:a16="http://schemas.microsoft.com/office/drawing/2014/main" id="{4FBA61FD-BCF9-42E6-991F-D21038628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2002185"/>
            <a:ext cx="51435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lang="en-US" altLang="en-US" sz="3600" b="1" i="1" dirty="0" err="1"/>
              <a:t>Áo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mưa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mềm</a:t>
            </a:r>
            <a:r>
              <a:rPr lang="en-US" altLang="en-US" sz="3600" b="1" i="1" dirty="0"/>
              <a:t>, </a:t>
            </a:r>
            <a:r>
              <a:rPr lang="en-US" altLang="en-US" sz="3600" b="1" i="1" dirty="0" err="1"/>
              <a:t>mỏng</a:t>
            </a:r>
            <a:r>
              <a:rPr lang="en-US" altLang="en-US" sz="3600" b="1" i="1" dirty="0"/>
              <a:t>, </a:t>
            </a:r>
            <a:r>
              <a:rPr lang="en-US" altLang="en-US" sz="3600" b="1" i="1" dirty="0" err="1"/>
              <a:t>không</a:t>
            </a:r>
            <a:r>
              <a:rPr lang="en-US" altLang="en-US" sz="3600" b="1" i="1" dirty="0">
                <a:latin typeface="Arial" panose="020B0604020202020204" pitchFamily="34" charset="0"/>
              </a:rPr>
              <a:t> </a:t>
            </a:r>
            <a:r>
              <a:rPr lang="en-US" altLang="en-US" sz="3600" b="1" i="1" dirty="0" err="1"/>
              <a:t>thấm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nước</a:t>
            </a:r>
            <a:r>
              <a:rPr lang="en-US" altLang="en-US" sz="3600" b="1" i="1" dirty="0"/>
              <a:t>, </a:t>
            </a:r>
            <a:r>
              <a:rPr lang="en-US" altLang="en-US" sz="3600" b="1" i="1" dirty="0" err="1"/>
              <a:t>nhiều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kích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cơ</a:t>
            </a:r>
            <a:r>
              <a:rPr lang="en-US" altLang="en-US" sz="3600" b="1" i="1" dirty="0"/>
              <a:t>̃, </a:t>
            </a:r>
            <a:r>
              <a:rPr lang="en-US" altLang="en-US" sz="3600" b="1" i="1" dirty="0" err="1"/>
              <a:t>kiểu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dáng</a:t>
            </a:r>
            <a:r>
              <a:rPr lang="en-US" altLang="en-US" sz="3600" b="1" i="1" dirty="0"/>
              <a:t>, </a:t>
            </a:r>
            <a:r>
              <a:rPr lang="en-US" altLang="en-US" sz="3600" b="1" i="1" dirty="0" err="1"/>
              <a:t>màu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sắc</a:t>
            </a:r>
            <a:r>
              <a:rPr lang="en-US" altLang="en-US" sz="3600" b="1" i="1" dirty="0"/>
              <a:t>.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1026" name="Picture 2" descr="Rio - Quà khuyến mại trang 2 | META.vn">
            <a:extLst>
              <a:ext uri="{FF2B5EF4-FFF2-40B4-BE49-F238E27FC236}">
                <a16:creationId xmlns:a16="http://schemas.microsoft.com/office/drawing/2014/main" id="{9443F75F-879D-42AE-8811-3D598853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5" y="551259"/>
            <a:ext cx="5956290" cy="521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6CD14-29FF-4E23-8465-7632CD88BC55}"/>
              </a:ext>
            </a:extLst>
          </p:cNvPr>
          <p:cNvSpPr txBox="1"/>
          <p:nvPr/>
        </p:nvSpPr>
        <p:spPr>
          <a:xfrm>
            <a:off x="0" y="0"/>
            <a:ext cx="89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đồ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dùng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bằng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nhựa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26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7F9E7BF-A2E8-4897-8182-848E53B9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07" y="965200"/>
            <a:ext cx="2443163" cy="2246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899A24C-05DD-4672-86B8-2217D2E2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62" y="4274820"/>
            <a:ext cx="2286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ED219-F927-4D47-802A-C952BACE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93" y="803593"/>
            <a:ext cx="3581400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E922D-AD40-4A83-9E03-AED6C376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2" y="3741420"/>
            <a:ext cx="2206625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8877C4C8-693C-4EFC-8D84-3695D8020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670" y="204996"/>
            <a:ext cx="60726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84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1">
            <a:extLst>
              <a:ext uri="{FF2B5EF4-FFF2-40B4-BE49-F238E27FC236}">
                <a16:creationId xmlns:a16="http://schemas.microsoft.com/office/drawing/2014/main" id="{4FBA61FD-BCF9-42E6-991F-D21038628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2105561"/>
            <a:ext cx="5143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kumimoji="0" lang="en-US" alt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alt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altLang="en-US" sz="4000" b="1" i="1" u="sng" dirty="0">
                <a:solidFill>
                  <a:srgbClr val="FF0000"/>
                </a:solidFill>
                <a:latin typeface="Calibri"/>
              </a:rPr>
              <a:t>4</a:t>
            </a:r>
            <a:r>
              <a:rPr kumimoji="0" lang="en-US" alt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lang="en-US" altLang="en-US" sz="4000" b="1" i="1" dirty="0" err="1"/>
              <a:t>Chậu</a:t>
            </a:r>
            <a:r>
              <a:rPr lang="en-US" altLang="en-US" sz="4000" b="1" i="1" dirty="0"/>
              <a:t>, </a:t>
            </a:r>
            <a:r>
              <a:rPr lang="en-US" altLang="en-US" sz="4000" b="1" i="1" dirty="0" err="1"/>
              <a:t>xô</a:t>
            </a:r>
            <a:r>
              <a:rPr lang="en-US" altLang="en-US" sz="4000" b="1" i="1" dirty="0"/>
              <a:t> </a:t>
            </a:r>
            <a:r>
              <a:rPr lang="en-US" altLang="en-US" sz="4000" b="1" i="1" dirty="0" err="1"/>
              <a:t>nhựa</a:t>
            </a:r>
            <a:r>
              <a:rPr lang="en-US" altLang="en-US" sz="4000" b="1" i="1" dirty="0"/>
              <a:t> </a:t>
            </a:r>
            <a:r>
              <a:rPr lang="en-US" altLang="en-US" sz="4000" b="1" i="1" dirty="0" err="1"/>
              <a:t>nhiều</a:t>
            </a:r>
            <a:r>
              <a:rPr lang="en-US" altLang="en-US" sz="4000" b="1" i="1" dirty="0"/>
              <a:t> </a:t>
            </a:r>
            <a:r>
              <a:rPr lang="en-US" altLang="en-US" sz="4000" b="1" i="1" dirty="0" err="1"/>
              <a:t>màu</a:t>
            </a:r>
            <a:r>
              <a:rPr lang="en-US" altLang="en-US" sz="4000" b="1" i="1" dirty="0"/>
              <a:t> </a:t>
            </a:r>
            <a:r>
              <a:rPr lang="en-US" altLang="en-US" sz="4000" b="1" i="1" dirty="0" err="1"/>
              <a:t>sắc</a:t>
            </a:r>
            <a:r>
              <a:rPr lang="en-US" altLang="en-US" sz="4000" b="1" i="1" dirty="0"/>
              <a:t>.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9A60F-E1F1-48CC-A1FF-21203E02ED9A}"/>
              </a:ext>
            </a:extLst>
          </p:cNvPr>
          <p:cNvSpPr txBox="1"/>
          <p:nvPr/>
        </p:nvSpPr>
        <p:spPr>
          <a:xfrm>
            <a:off x="0" y="0"/>
            <a:ext cx="89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đồ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dùng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bằng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nhựa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AC647F6-A9B8-48FD-B27E-E5F26FBA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648869"/>
            <a:ext cx="3143249" cy="335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8" descr="Chậu nhựa Việt Nhật 2262">
            <a:extLst>
              <a:ext uri="{FF2B5EF4-FFF2-40B4-BE49-F238E27FC236}">
                <a16:creationId xmlns:a16="http://schemas.microsoft.com/office/drawing/2014/main" id="{24892B4C-7C62-4199-B76E-6DFDB965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1657350"/>
            <a:ext cx="2914650" cy="3354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064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61477E8-FF5F-4FBF-A734-5895D4443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4159250"/>
            <a:ext cx="3352800" cy="2578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BEF25C2-4F62-4B4B-AF59-2889F41F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4285456"/>
            <a:ext cx="2590800" cy="2325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6FAEB8A-2356-4F66-B18A-97AAC008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381125"/>
            <a:ext cx="2857500" cy="2705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ADEBE900-3F8F-4830-92A1-DF4D290DF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412875"/>
            <a:ext cx="2667000" cy="2571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5DF65948-03CB-4361-B29F-101BFD03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49" y="1447800"/>
            <a:ext cx="2895600" cy="2571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6E4D1E4-F77A-447C-8489-3CFEE191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191000"/>
            <a:ext cx="27432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D9E20B67-9E9A-47EF-A414-B027DF37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670" y="474008"/>
            <a:ext cx="60726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355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9A71A7-8ADC-42E8-8944-424F35EB2A18}"/>
              </a:ext>
            </a:extLst>
          </p:cNvPr>
          <p:cNvSpPr txBox="1"/>
          <p:nvPr/>
        </p:nvSpPr>
        <p:spPr>
          <a:xfrm>
            <a:off x="0" y="0"/>
            <a:ext cx="89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đồ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dùng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bằng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nhựa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BC33D9C-5107-4E22-B26F-1F4B61AD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4" y="496171"/>
            <a:ext cx="2669430" cy="1548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5D7F11C-8302-4BCC-9EFF-BA824FAF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3" y="2044996"/>
            <a:ext cx="2528679" cy="1444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2" descr="Rio - Quà khuyến mại trang 2 | META.vn">
            <a:extLst>
              <a:ext uri="{FF2B5EF4-FFF2-40B4-BE49-F238E27FC236}">
                <a16:creationId xmlns:a16="http://schemas.microsoft.com/office/drawing/2014/main" id="{B786AF16-DD20-49C6-A766-98B190557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3" y="3718517"/>
            <a:ext cx="2528679" cy="1691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A00C30B-E3A8-42DE-9C3A-63E59CF8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2" y="5410200"/>
            <a:ext cx="2528679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FB4B0127-FEAF-41F8-9F7E-86F79FCD4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4" y="776276"/>
            <a:ext cx="822007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=&gt;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nhựa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cứng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chịu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sức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nén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thấm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EEF6F404-16EF-4B2D-8FA2-97DAC276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3" y="2351782"/>
            <a:ext cx="822007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=&gt;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nhựa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mềm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hồi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cuộn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thấm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06E5BED-A212-441F-BD7D-1BCF6917D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3" y="4025749"/>
            <a:ext cx="82200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=&gt;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Áo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mưa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mỏng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mềm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thấm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829545B-E740-4F5A-AF87-5036EF5D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3" y="5543115"/>
            <a:ext cx="82200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=&gt;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Chậu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xô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nhựa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thấm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006B3EC4-836B-4187-9966-9E21FAEF1499}"/>
              </a:ext>
            </a:extLst>
          </p:cNvPr>
          <p:cNvSpPr/>
          <p:nvPr/>
        </p:nvSpPr>
        <p:spPr>
          <a:xfrm>
            <a:off x="4187848" y="1108982"/>
            <a:ext cx="6772275" cy="23302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7CF84C-76D4-4999-BBAA-FC3522491B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07" t="26663" r="31465" b="24331"/>
          <a:stretch>
            <a:fillRect/>
          </a:stretch>
        </p:blipFill>
        <p:spPr>
          <a:xfrm>
            <a:off x="10401329" y="2946610"/>
            <a:ext cx="1520781" cy="166391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4C8C95E-3AA4-4B5A-98BA-B69F48E3564E}"/>
              </a:ext>
            </a:extLst>
          </p:cNvPr>
          <p:cNvSpPr/>
          <p:nvPr/>
        </p:nvSpPr>
        <p:spPr>
          <a:xfrm>
            <a:off x="3308392" y="4200525"/>
            <a:ext cx="6772275" cy="1924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n-US" dirty="0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08DD329-682D-4040-A121-604F8B0A044C}"/>
              </a:ext>
            </a:extLst>
          </p:cNvPr>
          <p:cNvSpPr/>
          <p:nvPr/>
        </p:nvSpPr>
        <p:spPr>
          <a:xfrm>
            <a:off x="4187848" y="1076226"/>
            <a:ext cx="6686550" cy="239580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85B924-A61A-4883-9CAA-2D44C3715A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07" t="26663" r="31465" b="24331"/>
          <a:stretch>
            <a:fillRect/>
          </a:stretch>
        </p:blipFill>
        <p:spPr>
          <a:xfrm>
            <a:off x="10401328" y="2977068"/>
            <a:ext cx="1520781" cy="16639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6B6E0-55CB-4B1D-82D2-78BACA5094F9}"/>
              </a:ext>
            </a:extLst>
          </p:cNvPr>
          <p:cNvSpPr/>
          <p:nvPr/>
        </p:nvSpPr>
        <p:spPr>
          <a:xfrm>
            <a:off x="3355965" y="4195026"/>
            <a:ext cx="6724702" cy="1886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=&gt;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279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66493" y="587375"/>
            <a:ext cx="11114405" cy="5479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28800" y="1869743"/>
            <a:ext cx="94442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460311" y="2019866"/>
            <a:ext cx="668740" cy="36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" y="3702111"/>
            <a:ext cx="12192001" cy="3155888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2"/>
            </p:custDataLst>
          </p:nvPr>
        </p:nvSpPr>
        <p:spPr>
          <a:xfrm>
            <a:off x="5254673" y="98487"/>
            <a:ext cx="1681144" cy="1681144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3"/>
            </p:custDataLst>
          </p:nvPr>
        </p:nvSpPr>
        <p:spPr>
          <a:xfrm>
            <a:off x="1637545" y="1968544"/>
            <a:ext cx="8915399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-200" normalizeH="0" baseline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Nguồn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gốc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, </a:t>
            </a:r>
            <a:r>
              <a:rPr lang="en-US" altLang="zh-CN" sz="6000" b="1" spc="-200" dirty="0">
                <a:solidFill>
                  <a:srgbClr val="B30DA7"/>
                </a:solidFill>
                <a:latin typeface="Calibri"/>
                <a:ea typeface="方正卡通简体" pitchFamily="65" charset="-122"/>
              </a:rPr>
              <a:t>t</a:t>
            </a:r>
            <a:r>
              <a:rPr kumimoji="0" lang="en-US" altLang="zh-CN" sz="6000" b="1" i="0" u="none" strike="noStrike" kern="1200" cap="none" spc="-200" normalizeH="0" baseline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ính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chất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công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dụng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của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chất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dẻo</a:t>
            </a:r>
            <a:endParaRPr kumimoji="0" lang="zh-CN" altLang="en-US" sz="6000" b="1" i="0" u="none" strike="noStrike" kern="1200" cap="none" spc="-200" normalizeH="0" baseline="0" noProof="0" dirty="0">
              <a:ln>
                <a:noFill/>
              </a:ln>
              <a:solidFill>
                <a:srgbClr val="B30DA7"/>
              </a:solidFill>
              <a:effectLst/>
              <a:uLnTx/>
              <a:uFillTx/>
              <a:latin typeface="Calibri"/>
              <a:ea typeface="方正卡通简体" pitchFamily="65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-60287" y="-72608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11030959" y="1477098"/>
            <a:ext cx="1119146" cy="1454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95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0.01134 L -0.01445 0.01157 C -0.025 0.01852 -0.01679 0.01134 -0.02226 0.01898 C -0.02357 0.02083 -0.02513 0.02222 -0.02656 0.02407 L -0.02864 0.02662 C -0.03138 0.03634 -0.02825 0.02708 -0.03294 0.03541 C -0.03528 0.03958 -0.03346 0.03912 -0.03568 0.04421 C -0.03698 0.04699 -0.0388 0.04861 -0.03997 0.05162 C -0.04648 0.06898 -0.03971 0.05116 -0.04492 0.06435 C -0.04544 0.06551 -0.0457 0.06713 -0.04635 0.06805 C -0.04713 0.06921 -0.04818 0.06967 -0.04922 0.0706 C -0.05065 0.08102 -0.04857 0.07106 -0.05195 0.07801 C -0.05521 0.08472 -0.05364 0.08495 -0.0569 0.08935 C -0.05833 0.0912 -0.0612 0.09444 -0.0612 0.09467 C -0.06328 0.1 -0.06497 0.10555 -0.06823 0.10949 C -0.06901 0.11041 -0.06966 0.11134 -0.07044 0.11204 C -0.07135 0.11296 -0.07239 0.11342 -0.07318 0.11458 C -0.07409 0.11551 -0.07461 0.11713 -0.07539 0.11829 C -0.07604 0.11921 -0.07669 0.11991 -0.07747 0.12083 C -0.07825 0.12199 -0.07877 0.12361 -0.07956 0.12454 C -0.08099 0.12639 -0.08242 0.12801 -0.08372 0.12963 C -0.08633 0.13264 -0.08841 0.13541 -0.09166 0.13727 L -0.09375 0.13842 C -0.09557 0.14166 -0.09739 0.14583 -0.10013 0.14722 L -0.10221 0.14861 C -0.10755 0.15486 -0.10104 0.14676 -0.10651 0.15486 C -0.10807 0.15717 -0.11002 0.1581 -0.11146 0.16111 C -0.11263 0.16342 -0.11432 0.16875 -0.11432 0.16898 C -0.11445 0.17153 -0.11471 0.17454 -0.11497 0.17754 C -0.11523 0.18009 -0.11562 0.18241 -0.11562 0.18495 C -0.11562 0.20092 -0.11562 0.2169 -0.11497 0.23287 C -0.11484 0.23472 -0.11393 0.23611 -0.11354 0.23796 C -0.11328 0.23912 -0.11315 0.24051 -0.11289 0.24166 C -0.11198 0.24514 -0.10989 0.25208 -0.10859 0.25416 C -0.10716 0.25671 -0.10599 0.25972 -0.10443 0.2618 C -0.10364 0.2625 -0.10299 0.26366 -0.10221 0.26435 C -0.10117 0.26528 -0.09987 0.26597 -0.0987 0.2669 C -0.09805 0.26736 -0.09726 0.26736 -0.09648 0.26805 C -0.0957 0.26875 -0.09518 0.26991 -0.0944 0.2706 C -0.09349 0.27153 -0.09036 0.27268 -0.08932 0.27315 C -0.0888 0.27384 -0.08802 0.275 -0.08737 0.27569 C -0.08659 0.27616 -0.08164 0.27801 -0.08099 0.27801 C -0.07956 0.27847 -0.07812 0.27893 -0.07669 0.2794 C -0.07513 0.27986 -0.072 0.28171 -0.07044 0.28194 C -0.06094 0.28264 -0.05156 0.28264 -0.04206 0.2831 C -0.03789 0.28356 -0.03359 0.28379 -0.02929 0.28449 C -0.02435 0.28518 -0.02539 0.28611 -0.02018 0.28819 C -0.01849 0.28889 -0.01679 0.28912 -0.01523 0.28935 C -0.0138 0.29028 -0.01237 0.2912 -0.01094 0.2919 C -0.00872 0.29305 -0.00364 0.29421 -0.00169 0.29444 C 0.00417 0.29514 0.01003 0.29537 0.01589 0.29583 C 0.01836 0.29653 0.01992 0.29699 0.02227 0.29815 C 0.02305 0.29861 0.0237 0.2993 0.02448 0.29954 C 0.0263 0.3 0.02826 0.30023 0.03008 0.30069 C 0.03203 0.30139 0.03386 0.30278 0.03581 0.30324 C 0.03724 0.3037 0.03854 0.30393 0.03998 0.30463 C 0.04102 0.30486 0.04193 0.30555 0.04284 0.30579 C 0.04453 0.30625 0.0461 0.30648 0.04779 0.30694 C 0.04896 0.30741 0.05013 0.30787 0.0513 0.30833 C 0.05274 0.30879 0.05417 0.30926 0.0556 0.30949 C 0.06055 0.3125 0.05456 0.30926 0.06406 0.31204 C 0.06485 0.31227 0.0655 0.31296 0.06615 0.31342 C 0.06758 0.31389 0.06901 0.31412 0.07044 0.31458 C 0.0711 0.31504 0.07188 0.31597 0.07253 0.31597 C 0.0849 0.31597 0.07761 0.31574 0.08321 0.31342 C 0.09076 0.30995 0.08268 0.31458 0.09024 0.30949 C 0.09102 0.30903 0.09167 0.30879 0.09232 0.30833 C 0.09362 0.30717 0.09479 0.30579 0.09597 0.30463 C 0.09662 0.3037 0.09727 0.30278 0.09805 0.30208 C 0.10026 0.3 0.10365 0.3 0.10586 0.29954 C 0.10703 0.29907 0.10821 0.29861 0.10938 0.29815 C 0.1112 0.29745 0.11315 0.29629 0.11498 0.29583 L 0.11992 0.29444 C 0.12071 0.29398 0.12136 0.29352 0.12214 0.29329 C 0.12396 0.29236 0.12591 0.29166 0.12774 0.29074 C 0.12969 0.28958 0.13633 0.28495 0.13841 0.2831 C 0.14076 0.28102 0.14531 0.27616 0.14753 0.27315 C 0.15104 0.26852 0.14948 0.27037 0.15248 0.2669 C 0.153 0.26551 0.15352 0.26435 0.15391 0.26296 C 0.15469 0.26134 0.15573 0.25995 0.15612 0.2581 C 0.15703 0.25139 0.15742 0.23796 0.15742 0.23819 C 0.15729 0.21944 0.15677 0.20092 0.15677 0.18241 C 0.15677 0.11875 0.15417 0.1375 0.15886 0.10833 C 0.15912 0.10416 0.15912 0.09977 0.15964 0.0956 C 0.1599 0.09305 0.16055 0.09074 0.16107 0.08819 C 0.16198 0.08287 0.16133 0.08541 0.16315 0.08055 L 0.16524 0.06921 C 0.1655 0.06805 0.16563 0.06666 0.16602 0.06551 C 0.16641 0.06435 0.16706 0.06319 0.16745 0.0618 C 0.16797 0.05926 0.16797 0.05648 0.16875 0.05416 C 0.16927 0.05301 0.16979 0.05185 0.17018 0.05046 C 0.17084 0.04838 0.17136 0.04352 0.17162 0.04166 C 0.17188 0.04028 0.17201 0.03912 0.1724 0.03773 C 0.17279 0.03657 0.17331 0.03541 0.17383 0.03403 C 0.17357 -0.02894 0.17357 -0.09167 0.17305 -0.1544 C 0.17305 -0.15764 0.17162 -0.15949 0.17097 -0.16204 C 0.17057 -0.16343 0.17057 -0.16482 0.17018 -0.16597 C 0.1694 -0.16829 0.16732 -0.17246 0.16602 -0.17454 C 0.16367 -0.17778 0.16263 -0.17778 0.15964 -0.17963 L 0.15534 -0.18241 C 0.15469 -0.18264 0.15391 -0.18287 0.15326 -0.18357 C 0.14948 -0.18681 0.15143 -0.18565 0.14753 -0.18704 C 0.14688 -0.1882 0.14623 -0.18912 0.14544 -0.18982 C 0.14414 -0.19097 0.14258 -0.19121 0.14115 -0.19236 L 0.13906 -0.19375 C 0.13906 -0.19352 0.1349 -0.19607 0.1349 -0.19584 C 0.13294 -0.19676 0.12865 -0.19815 0.12709 -0.2 C 0.12448 -0.20301 0.12487 -0.20301 0.12136 -0.20486 C 0.11823 -0.20695 0.11836 -0.20533 0.11498 -0.2088 C 0.11393 -0.20972 0.11328 -0.21158 0.11224 -0.2125 C 0.11133 -0.2132 0.11029 -0.2132 0.10938 -0.21366 C 0.1043 -0.21644 0.11094 -0.21366 0.10365 -0.21621 C 0.10274 -0.21713 0.10182 -0.21806 0.10091 -0.21875 C 0.10013 -0.21921 0.09948 -0.21945 0.0987 -0.22014 C 0.09688 -0.22153 0.09505 -0.22384 0.0931 -0.225 L 0.0888 -0.22755 C 0.08815 -0.22801 0.0875 -0.22847 0.08672 -0.22894 C 0.08581 -0.22917 0.0849 -0.22986 0.08386 -0.23009 C 0.08242 -0.23056 0.08099 -0.23102 0.07969 -0.23148 C 0.07852 -0.23171 0.07735 -0.23218 0.07604 -0.23264 C 0.06992 -0.23704 0.075 -0.23403 0.06693 -0.23634 C 0.06589 -0.23681 0.06498 -0.23727 0.06406 -0.23773 C 0.06263 -0.2382 0.0612 -0.23843 0.05977 -0.23889 C 0.05886 -0.23935 0.05794 -0.23982 0.05703 -0.24028 C 0.0556 -0.24074 0.05417 -0.24097 0.05274 -0.24144 C 0.04844 -0.24398 0.05235 -0.2419 0.04492 -0.24398 C 0.04024 -0.24514 0.04284 -0.24468 0.03932 -0.24653 C 0.03737 -0.24746 0.03477 -0.24838 0.03294 -0.24908 L 0.02018 -0.25278 C 0.01419 -0.25625 0.01745 -0.25486 0.01029 -0.25648 C 0.00964 -0.25695 0.00886 -0.25741 0.00821 -0.25787 C -0.00416 -0.2632 -0.02161 -0.2581 -0.03073 -0.25787 C -0.03151 -0.25695 -0.03216 -0.25602 -0.03294 -0.25533 C -0.03476 -0.25347 -0.03672 -0.25185 -0.03854 -0.25023 C -0.03945 -0.24931 -0.04049 -0.24861 -0.0414 -0.24769 C -0.04258 -0.24653 -0.04388 -0.24537 -0.04492 -0.24398 C -0.0457 -0.24283 -0.04622 -0.24097 -0.047 -0.24028 C -0.04831 -0.23889 -0.05 -0.23889 -0.0513 -0.23773 C -0.05221 -0.23681 -0.05325 -0.23611 -0.05416 -0.23519 C -0.05651 -0.23241 -0.05716 -0.23102 -0.05911 -0.22755 C -0.0595 -0.22546 -0.06002 -0.22338 -0.06054 -0.2213 C -0.06081 -0.22014 -0.06081 -0.21875 -0.0612 -0.21759 C -0.06198 -0.21482 -0.06328 -0.21273 -0.06406 -0.20996 C -0.06575 -0.20371 -0.06536 -0.20509 -0.06758 -0.19861 C -0.06797 -0.19746 -0.06862 -0.1963 -0.06901 -0.19491 C -0.07213 -0.18403 -0.072 -0.18472 -0.07396 -0.1757 C -0.0737 -0.16806 -0.07357 -0.15996 -0.07318 -0.15209 C -0.07304 -0.14838 -0.07226 -0.14676 -0.07187 -0.14329 C -0.07148 -0.14121 -0.07135 -0.13912 -0.07109 -0.13704 C -0.07031 -0.13171 -0.07031 -0.13426 -0.06901 -0.12824 C -0.06849 -0.1257 -0.06823 -0.12315 -0.06758 -0.1206 C -0.06666 -0.11736 -0.06523 -0.11435 -0.06471 -0.11065 C -0.06445 -0.10903 -0.06445 -0.10718 -0.06406 -0.10556 C -0.06354 -0.10394 -0.0625 -0.10324 -0.06185 -0.10185 C -0.06041 -0.09861 -0.05898 -0.09514 -0.05768 -0.09167 C -0.05716 -0.09051 -0.05664 -0.08935 -0.05625 -0.08796 C -0.05586 -0.08681 -0.05599 -0.08519 -0.0556 -0.08426 C -0.05495 -0.08264 -0.05403 -0.08195 -0.05338 -0.08033 C -0.05273 -0.07894 -0.05273 -0.07685 -0.05195 -0.07546 C -0.05117 -0.07384 -0.05 -0.07315 -0.04922 -0.07153 C -0.0431 -0.05949 -0.04909 -0.06736 -0.04427 -0.06158 C -0.04297 -0.05509 -0.04375 -0.05764 -0.03997 -0.05023 C -0.03867 -0.04769 -0.03737 -0.04491 -0.03568 -0.04259 C -0.03216 -0.03796 -0.03385 -0.04005 -0.03073 -0.03634 C -0.02982 -0.0338 -0.0289 -0.03125 -0.02799 -0.02894 C -0.02721 -0.02709 -0.02643 -0.02546 -0.02578 -0.02384 C -0.02487 -0.0213 -0.02291 -0.01621 -0.02291 -0.01597 C -0.02096 -0.00579 -0.02435 -0.02222 -0.0194 -0.00486 C -0.01901 -0.00324 -0.01862 -0.00162 -0.01797 1.85185E-6 C -0.01719 0.00278 -0.0151 0.00949 -0.01445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0.00139 L -0.01471 -0.00116 C -0.01641 0.00139 -0.01797 0.00463 -0.01966 0.0074 C -0.02252 0.0118 -0.025 0.01319 -0.02812 0.01736 C -0.02877 0.01828 -0.03216 0.02268 -0.03307 0.02361 C -0.03385 0.0243 -0.0345 0.02453 -0.03529 0.025 C -0.03594 0.02592 -0.03672 0.02662 -0.03737 0.02754 C -0.03828 0.0287 -0.03919 0.03032 -0.04023 0.03125 C -0.04088 0.03194 -0.04167 0.03194 -0.04232 0.03264 C -0.05104 0.03912 -0.04023 0.03125 -0.04726 0.0375 C -0.04792 0.03819 -0.0487 0.03819 -0.04935 0.03889 C -0.05039 0.03958 -0.0513 0.04051 -0.05221 0.04143 C -0.05286 0.04189 -0.05364 0.04189 -0.05443 0.04259 C -0.05508 0.04328 -0.05573 0.04467 -0.05651 0.04514 C -0.05833 0.04629 -0.06029 0.04676 -0.06211 0.04768 C -0.06497 0.04907 -0.06406 0.04907 -0.06706 0.05139 C -0.06823 0.05231 -0.0694 0.05324 -0.0707 0.05393 C -0.072 0.05486 -0.07487 0.05648 -0.07487 0.05671 C -0.07578 0.05764 -0.07669 0.05926 -0.07773 0.06018 C -0.07877 0.06134 -0.08008 0.0618 -0.08125 0.06226 C -0.08607 0.06597 -0.08203 0.06412 -0.08763 0.06597 C -0.09088 0.06898 -0.09036 0.06875 -0.09401 0.07106 C -0.09779 0.07407 -0.09479 0.07083 -0.09961 0.07523 C -0.10495 0.07939 -0.10026 0.07639 -0.10456 0.07916 C -0.10547 0.08032 -0.10833 0.08426 -0.1095 0.08541 C -0.11185 0.0875 -0.11419 0.08981 -0.11667 0.09166 C -0.11784 0.09259 -0.11901 0.09305 -0.12018 0.09421 C -0.12161 0.0956 -0.12292 0.09791 -0.12448 0.0993 L -0.13008 0.10416 C -0.13242 0.11041 -0.13034 0.10625 -0.13437 0.11041 C -0.13581 0.11203 -0.13854 0.11551 -0.13854 0.11574 C -0.14167 0.12384 -0.13802 0.11458 -0.14206 0.12314 C -0.14349 0.12592 -0.14453 0.12893 -0.1457 0.13194 C -0.14583 0.1331 -0.14635 0.13426 -0.14635 0.13564 C -0.14635 0.13611 -0.14531 0.14328 -0.14492 0.14421 C -0.1444 0.14583 -0.14349 0.14652 -0.14284 0.14791 C -0.1418 0.15046 -0.14114 0.1537 -0.13997 0.15578 C -0.13906 0.1574 -0.13815 0.15926 -0.13711 0.16088 C -0.13359 0.16597 -0.12982 0.1706 -0.12578 0.17476 C -0.12487 0.17569 -0.12396 0.17639 -0.12305 0.17708 C -0.11836 0.18194 -0.12083 0.18032 -0.11588 0.18356 C -0.11315 0.18518 -0.11159 0.18611 -0.10885 0.18726 C -0.10377 0.18935 -0.10703 0.1875 -0.10325 0.18981 C -0.10247 0.19051 -0.10182 0.19166 -0.10104 0.19236 C -0.10039 0.19282 -0.09974 0.19351 -0.09896 0.19351 C -0.08203 0.19444 -0.06497 0.19444 -0.04805 0.1949 C -0.04713 0.19514 -0.04401 0.19629 -0.0431 0.19722 C -0.04232 0.19791 -0.04167 0.19907 -0.04088 0.19976 C -0.03841 0.20231 -0.03841 0.20208 -0.03594 0.2037 C -0.03437 0.20648 -0.03372 0.2081 -0.03177 0.20995 C -0.03099 0.21041 -0.03034 0.21064 -0.02956 0.21111 C -0.02891 0.2125 -0.02825 0.21389 -0.02747 0.21481 C -0.02682 0.21597 -0.02591 0.21643 -0.02539 0.21736 C -0.02474 0.21851 -0.02461 0.22037 -0.02396 0.22129 C -0.02318 0.22222 -0.022 0.22199 -0.02109 0.22245 C -0.02018 0.22338 -0.01927 0.2243 -0.01823 0.225 C -0.01641 0.22615 -0.01497 0.22592 -0.01328 0.22754 C -0.0125 0.22824 -0.01198 0.22939 -0.0112 0.23009 C -0.00989 0.23101 -0.00508 0.23217 -0.00417 0.23264 C 0.00521 0.23912 -0.00495 0.23264 0.01576 0.2375 C 0.01745 0.23796 0.01901 0.23912 0.0207 0.24004 C 0.02136 0.24051 0.02214 0.24074 0.02279 0.24143 C 0.0237 0.24213 0.02461 0.24305 0.02565 0.24375 C 0.02695 0.2449 0.02982 0.24629 0.02982 0.24652 C 0.0306 0.24768 0.03112 0.24907 0.03203 0.25023 C 0.03255 0.25092 0.03346 0.25092 0.03412 0.25139 C 0.03581 0.25254 0.0375 0.2537 0.03906 0.25509 C 0.04453 0.25995 0.03802 0.25578 0.04323 0.25902 C 0.04505 0.26203 0.04649 0.26389 0.04753 0.26782 C 0.04831 0.2706 0.04883 0.27384 0.04961 0.27662 C 0.05026 0.27847 0.05117 0.27986 0.05182 0.28148 C 0.05495 0.29051 0.0513 0.2831 0.05534 0.29051 C 0.05573 0.29305 0.05677 0.30139 0.05742 0.30301 C 0.0582 0.30463 0.05899 0.30625 0.05951 0.3081 C 0.0612 0.3125 0.06055 0.31365 0.06315 0.31689 C 0.06367 0.31759 0.06458 0.31736 0.06524 0.31805 C 0.06667 0.31944 0.06797 0.32176 0.06953 0.32314 C 0.07083 0.3243 0.07227 0.32592 0.0737 0.32685 C 0.07552 0.32801 0.07943 0.32939 0.07943 0.32963 C 0.08542 0.33657 0.07774 0.32801 0.08359 0.3331 C 0.08906 0.33796 0.08255 0.33379 0.08789 0.33703 C 0.08854 0.33819 0.08919 0.33958 0.08998 0.34074 C 0.09063 0.34166 0.09167 0.34189 0.09206 0.34328 C 0.09271 0.34467 0.09258 0.34652 0.09284 0.34838 C 0.09375 0.34745 0.09492 0.34699 0.0957 0.34583 C 0.09662 0.34398 0.09701 0.34143 0.09779 0.33935 C 0.10143 0.33078 0.09974 0.34143 0.10417 0.32569 C 0.10599 0.31921 0.10469 0.32152 0.10768 0.31805 C 0.10859 0.31551 0.10977 0.31319 0.11055 0.31041 C 0.11094 0.30879 0.11146 0.30717 0.11198 0.30555 C 0.11224 0.30416 0.11237 0.30301 0.11263 0.30162 C 0.11498 0.29282 0.11471 0.29375 0.11693 0.28796 C 0.11719 0.28657 0.11732 0.28541 0.11758 0.28402 C 0.11849 0.28078 0.11979 0.27754 0.12044 0.27407 C 0.1207 0.27268 0.12096 0.27152 0.12109 0.27037 C 0.12136 0.26851 0.12149 0.26689 0.12188 0.26527 C 0.12279 0.26041 0.12344 0.25833 0.12461 0.25393 C 0.12487 0.25139 0.12487 0.24884 0.12539 0.24629 C 0.12578 0.24444 0.12721 0.24328 0.12748 0.24143 C 0.12813 0.23773 0.12787 0.23379 0.12826 0.23009 C 0.12839 0.2287 0.12865 0.22754 0.12891 0.22615 C 0.12865 0.19027 0.12826 0.15416 0.12826 0.11805 C 0.12826 0.10972 0.12852 0.10115 0.12891 0.09282 C 0.12904 0.09166 0.12943 0.09051 0.12969 0.08912 C 0.12995 0.08703 0.13008 0.08495 0.13034 0.08287 C 0.1306 0.08125 0.13086 0.07939 0.13099 0.07777 C 0.13125 0.07407 0.13138 0.06967 0.13177 0.06597 C 0.1319 0.06435 0.13229 0.06273 0.13242 0.06134 C 0.13281 0.05764 0.13294 0.05393 0.1332 0.05023 C 0.13346 0.04097 0.13333 0.03171 0.13386 0.02245 C 0.13399 0.0199 0.13529 0.01481 0.13529 0.01504 C 0.13555 0.01157 0.13568 0.0081 0.13594 0.00486 C 0.13685 -0.00463 0.13646 0.00185 0.13737 -0.00649 C 0.13763 -0.00903 0.13789 -0.01158 0.13815 -0.01412 C 0.13828 -0.01598 0.13906 -0.02084 0.13958 -0.02292 C 0.13998 -0.02454 0.1405 -0.02616 0.14102 -0.02778 C 0.14024 -0.04676 0.14011 -0.06574 0.1388 -0.08449 C 0.13867 -0.08727 0.13737 -0.08936 0.13672 -0.0919 C 0.13425 -0.10139 0.13516 -0.09977 0.13242 -0.1088 C 0.13164 -0.11088 0.12995 -0.11574 0.12891 -0.11852 C 0.12826 -0.12014 0.12748 -0.12176 0.12682 -0.12338 C 0.12656 -0.12524 0.1263 -0.12686 0.12604 -0.12848 C 0.12578 -0.13149 0.12578 -0.13449 0.12539 -0.13727 C 0.12513 -0.13912 0.12448 -0.14074 0.12396 -0.14236 C 0.11953 -0.15649 0.12383 -0.14167 0.12044 -0.15371 C 0.12018 -0.15533 0.12005 -0.15718 0.11966 -0.1588 C 0.1194 -0.16042 0.11875 -0.16204 0.11836 -0.16366 C 0.11784 -0.16574 0.11745 -0.16806 0.11693 -0.16991 C 0.11641 -0.17176 0.11589 -0.17338 0.1155 -0.175 C 0.11498 -0.17709 0.11458 -0.17917 0.11406 -0.18125 C 0.1125 -0.18727 0.1125 -0.18635 0.11055 -0.1926 C 0.11003 -0.19422 0.10977 -0.19607 0.10912 -0.19769 C 0.10846 -0.19908 0.10768 -0.2 0.10703 -0.20139 C 0.10625 -0.20301 0.10573 -0.2051 0.10482 -0.20649 C 0.1043 -0.20764 0.10339 -0.20811 0.10274 -0.20903 C 0.10195 -0.21019 0.10143 -0.21158 0.10065 -0.21274 C 0.1 -0.21366 0.09909 -0.21436 0.09844 -0.21528 C 0.09779 -0.21644 0.09714 -0.21806 0.09636 -0.21899 C 0.0957 -0.21991 0.09492 -0.21968 0.09427 -0.22037 C 0.09349 -0.22107 0.09284 -0.22223 0.09206 -0.22292 C 0.09102 -0.22385 0.08971 -0.22431 0.08854 -0.22547 C 0.0862 -0.22755 0.08386 -0.2301 0.08151 -0.23287 C 0.08086 -0.2338 0.08021 -0.23473 0.07943 -0.23542 C 0.07852 -0.23611 0.07748 -0.23611 0.07656 -0.23658 C 0.07578 -0.23704 0.07513 -0.2375 0.07448 -0.23797 C 0.07044 -0.24514 0.07448 -0.23912 0.06953 -0.24306 C 0.06875 -0.24352 0.0681 -0.24491 0.06732 -0.24537 C 0.06602 -0.24653 0.06315 -0.24792 0.06315 -0.24769 C 0.05807 -0.25394 0.06445 -0.24699 0.05742 -0.25186 C 0.05664 -0.25232 0.05612 -0.25371 0.05534 -0.2544 C 0.05391 -0.25533 0.05234 -0.25533 0.05104 -0.25672 C 0.05039 -0.25764 0.04974 -0.25857 0.04896 -0.25926 C 0.04831 -0.25996 0.04753 -0.26019 0.04688 -0.26065 C 0.04557 -0.26135 0.04284 -0.26366 0.04115 -0.26436 C 0.03998 -0.26482 0.0388 -0.26505 0.03763 -0.26551 C 0.03386 -0.26713 0.03555 -0.2669 0.03125 -0.26806 C 0.02956 -0.26852 0.028 -0.26899 0.0263 -0.26945 C 0.02565 -0.27014 0.025 -0.2713 0.02422 -0.27199 C 0.02253 -0.27315 0.01849 -0.27385 0.01706 -0.27431 C 0.01563 -0.275 0.01432 -0.27616 0.01289 -0.27686 C 0.01211 -0.27732 0.01146 -0.27801 0.01068 -0.27824 C -0.00391 -0.28033 0.00508 -0.27917 -0.01614 -0.28079 C -0.01758 -0.28102 -0.01901 -0.28149 -0.02044 -0.28195 C -0.02135 -0.28241 -0.02226 -0.28311 -0.02318 -0.28311 C -0.03099 -0.28311 -0.0388 -0.28241 -0.04661 -0.28195 C -0.05664 -0.2801 -0.04961 -0.28195 -0.05573 -0.2794 C -0.0569 -0.27894 -0.0582 -0.27871 -0.05937 -0.27824 C -0.06081 -0.27755 -0.06211 -0.27616 -0.06354 -0.2757 C -0.06523 -0.27524 -0.06693 -0.275 -0.06849 -0.27431 C -0.07044 -0.27385 -0.07292 -0.27199 -0.07487 -0.27199 C -0.08333 -0.27107 -0.09193 -0.27107 -0.10039 -0.27061 C -0.10169 -0.26991 -0.10404 -0.26829 -0.10534 -0.26806 C -0.10885 -0.26736 -0.11237 -0.26736 -0.11588 -0.2669 C -0.11771 -0.26644 -0.12109 -0.26621 -0.12305 -0.26436 C -0.12383 -0.26366 -0.12448 -0.26274 -0.12513 -0.26181 C -0.12864 -0.25255 -0.12396 -0.26343 -0.12943 -0.25556 C -0.13151 -0.25232 -0.13073 -0.24838 -0.13216 -0.24422 C -0.13424 -0.23889 -0.13307 -0.24144 -0.13581 -0.23658 C -0.13594 -0.23287 -0.13581 -0.22894 -0.13646 -0.22547 C -0.13672 -0.22361 -0.13789 -0.22292 -0.13854 -0.22153 C -0.1444 -0.20949 -0.13659 -0.22385 -0.14349 -0.21158 C -0.1457 -0.19977 -0.14193 -0.21922 -0.14635 -0.20139 C -0.14674 -0.19977 -0.14687 -0.19815 -0.147 -0.19653 C -0.14648 -0.19236 -0.14596 -0.18588 -0.14349 -0.1838 C -0.13802 -0.17894 -0.14336 -0.18403 -0.13789 -0.17755 C -0.13607 -0.17547 -0.13398 -0.17361 -0.13216 -0.1713 C -0.12487 -0.16158 -0.13424 -0.17315 -0.12578 -0.16505 C -0.11901 -0.15811 -0.12825 -0.1625 -0.11588 -0.15371 C -0.11471 -0.15278 -0.11354 -0.15232 -0.11237 -0.15116 C -0.11133 -0.15024 -0.11055 -0.14861 -0.1095 -0.14746 C -0.10846 -0.14607 -0.10729 -0.14468 -0.10599 -0.14352 C -0.09922 -0.13704 -0.10013 -0.13959 -0.09049 -0.13102 C -0.08815 -0.12894 -0.08581 -0.12662 -0.08333 -0.12477 C -0.06575 -0.11065 -0.0862 -0.12778 -0.06992 -0.11598 C -0.06797 -0.11459 -0.06614 -0.1125 -0.06432 -0.11088 C -0.06237 -0.10996 -0.06055 -0.1088 -0.05859 -0.10764 C -0.05651 -0.10625 -0.05221 -0.10324 -0.05221 -0.10301 C -0.0513 -0.10209 -0.05039 -0.1007 -0.04935 -0.09954 C -0.0487 -0.09861 -0.04792 -0.09815 -0.04726 -0.09699 C -0.04622 -0.09514 -0.04544 -0.09283 -0.0444 -0.09074 C -0.0431 -0.0882 -0.04127 -0.08611 -0.04023 -0.08311 C -0.03971 -0.08195 -0.03932 -0.08056 -0.0388 -0.0794 C -0.03463 -0.0713 -0.03529 -0.07223 -0.03177 -0.06806 C -0.03125 -0.06598 -0.03073 -0.06389 -0.03034 -0.06181 C -0.02995 -0.05973 -0.02995 -0.05764 -0.02956 -0.05556 C -0.02904 -0.05278 -0.02773 -0.04908 -0.02682 -0.04676 C -0.02539 -0.04329 -0.02435 -0.04051 -0.02252 -0.03797 C -0.02187 -0.03704 -0.02109 -0.03635 -0.02044 -0.03542 C -0.02018 -0.03426 -0.02005 -0.03287 -0.01966 -0.03172 C -0.01849 -0.02778 -0.01706 -0.0257 -0.01549 -0.02292 C -0.01458 -0.00857 -0.01484 -0.0051 -0.01471 -0.00139 Z " pathEditMode="relative" rAng="0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351" y="933832"/>
            <a:ext cx="716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đoạn thông tin sau và trả lời các câu hỏi: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2614" y="1559242"/>
            <a:ext cx="4517410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DCF4A-5C3B-4796-B8C1-3C8AA46CF83F}"/>
              </a:ext>
            </a:extLst>
          </p:cNvPr>
          <p:cNvSpPr txBox="1"/>
          <p:nvPr/>
        </p:nvSpPr>
        <p:spPr>
          <a:xfrm>
            <a:off x="264427" y="210586"/>
            <a:ext cx="1057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CA2D4D-7BCC-453A-B469-AB2ED3080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27" y="1595523"/>
            <a:ext cx="7165073" cy="4328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FAD0AD-324D-48AC-923C-D661448FCD44}"/>
              </a:ext>
            </a:extLst>
          </p:cNvPr>
          <p:cNvSpPr txBox="1"/>
          <p:nvPr/>
        </p:nvSpPr>
        <p:spPr>
          <a:xfrm>
            <a:off x="264427" y="210586"/>
            <a:ext cx="1057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E79206-304F-4EE1-AFB0-F3535F702A2E}"/>
              </a:ext>
            </a:extLst>
          </p:cNvPr>
          <p:cNvSpPr/>
          <p:nvPr/>
        </p:nvSpPr>
        <p:spPr>
          <a:xfrm>
            <a:off x="809625" y="985860"/>
            <a:ext cx="10572750" cy="11096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283E1F8-10D1-4F4C-A1C8-840F408AA7F1}"/>
              </a:ext>
            </a:extLst>
          </p:cNvPr>
          <p:cNvSpPr/>
          <p:nvPr/>
        </p:nvSpPr>
        <p:spPr>
          <a:xfrm>
            <a:off x="5762625" y="2095547"/>
            <a:ext cx="523875" cy="576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3C7C834-FC16-4194-913D-BAC78657EAB4}"/>
              </a:ext>
            </a:extLst>
          </p:cNvPr>
          <p:cNvSpPr/>
          <p:nvPr/>
        </p:nvSpPr>
        <p:spPr>
          <a:xfrm>
            <a:off x="1628775" y="2671834"/>
            <a:ext cx="8934450" cy="576287"/>
          </a:xfrm>
          <a:prstGeom prst="flowChartTerminator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E116D52-CB5B-4ECB-9008-D55BFA49B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3781425"/>
            <a:ext cx="1600200" cy="2781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Nó được làm ra từ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3592A55-6726-4752-92CC-58D13E079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3629025"/>
            <a:ext cx="2189163" cy="762000"/>
          </a:xfrm>
          <a:prstGeom prst="rect">
            <a:avLst/>
          </a:prstGeom>
          <a:solidFill>
            <a:srgbClr val="FFFF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Than đá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FBF717F-0D17-4D90-9CCF-78A6B87D2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5872140"/>
            <a:ext cx="2189163" cy="769441"/>
          </a:xfrm>
          <a:prstGeom prst="rect">
            <a:avLst/>
          </a:prstGeom>
          <a:solidFill>
            <a:srgbClr val="FFFF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mỏ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C9E8899-9D7D-4B30-AE9B-23EA6EDB0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25" y="4772025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0C0416BB-4A7D-4E59-AE20-1C920781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4086225"/>
            <a:ext cx="1447800" cy="381000"/>
          </a:xfrm>
          <a:prstGeom prst="notchedRightArrow">
            <a:avLst>
              <a:gd name="adj1" fmla="val 50000"/>
              <a:gd name="adj2" fmla="val 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504E0D5A-C43B-486D-9130-892F50290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5991225"/>
            <a:ext cx="1447800" cy="381000"/>
          </a:xfrm>
          <a:prstGeom prst="notchedRightArrow">
            <a:avLst>
              <a:gd name="adj1" fmla="val 50000"/>
              <a:gd name="adj2" fmla="val 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376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456838C-F555-4C8A-9BE3-A6919D61E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5961" y="30957"/>
            <a:ext cx="2971800" cy="457200"/>
          </a:xfrm>
        </p:spPr>
        <p:txBody>
          <a:bodyPr/>
          <a:lstStyle/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en-US" sz="4800" dirty="0"/>
              <a:t> </a:t>
            </a:r>
          </a:p>
        </p:txBody>
      </p:sp>
      <p:pic>
        <p:nvPicPr>
          <p:cNvPr id="34819" name="Picture 3" descr="fbbdf_dau">
            <a:extLst>
              <a:ext uri="{FF2B5EF4-FFF2-40B4-BE49-F238E27FC236}">
                <a16:creationId xmlns:a16="http://schemas.microsoft.com/office/drawing/2014/main" id="{4CEBFDBD-D4BC-4C10-B146-1025F573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1228daukhi">
            <a:extLst>
              <a:ext uri="{FF2B5EF4-FFF2-40B4-BE49-F238E27FC236}">
                <a16:creationId xmlns:a16="http://schemas.microsoft.com/office/drawing/2014/main" id="{569AA0B5-BB62-419A-9727-7A7E38AB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anthracite-coal-for-heating">
            <a:extLst>
              <a:ext uri="{FF2B5EF4-FFF2-40B4-BE49-F238E27FC236}">
                <a16:creationId xmlns:a16="http://schemas.microsoft.com/office/drawing/2014/main" id="{FF66DBF8-74E0-4123-9257-EB222F78F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CHINA_COAL432">
            <a:extLst>
              <a:ext uri="{FF2B5EF4-FFF2-40B4-BE49-F238E27FC236}">
                <a16:creationId xmlns:a16="http://schemas.microsoft.com/office/drawing/2014/main" id="{2EDE201E-BD1F-4AAB-B798-B44375A3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766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2">
            <a:extLst>
              <a:ext uri="{FF2B5EF4-FFF2-40B4-BE49-F238E27FC236}">
                <a16:creationId xmlns:a16="http://schemas.microsoft.com/office/drawing/2014/main" id="{D7E287AA-CD7D-4D97-B704-04C6C7D38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-20796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24CC4C65-9ED1-4156-BC4C-A9F1CC9CC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211889"/>
            <a:ext cx="208915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dẻo</a:t>
            </a:r>
          </a:p>
        </p:txBody>
      </p:sp>
      <p:sp>
        <p:nvSpPr>
          <p:cNvPr id="31" name="AutoShape 13">
            <a:extLst>
              <a:ext uri="{FF2B5EF4-FFF2-40B4-BE49-F238E27FC236}">
                <a16:creationId xmlns:a16="http://schemas.microsoft.com/office/drawing/2014/main" id="{30591CBB-9FB5-418A-A8F5-E5267870AE30}"/>
              </a:ext>
            </a:extLst>
          </p:cNvPr>
          <p:cNvSpPr>
            <a:spLocks noChangeArrowheads="1"/>
          </p:cNvSpPr>
          <p:nvPr/>
        </p:nvSpPr>
        <p:spPr bwMode="auto">
          <a:xfrm rot="1507770">
            <a:off x="3429000" y="5715000"/>
            <a:ext cx="1981200" cy="381000"/>
          </a:xfrm>
          <a:prstGeom prst="notchedRightArrow">
            <a:avLst>
              <a:gd name="adj1" fmla="val 50000"/>
              <a:gd name="adj2" fmla="val 130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AutoShape 14">
            <a:extLst>
              <a:ext uri="{FF2B5EF4-FFF2-40B4-BE49-F238E27FC236}">
                <a16:creationId xmlns:a16="http://schemas.microsoft.com/office/drawing/2014/main" id="{B82748B8-80D8-470D-8FF6-B33F86518CC7}"/>
              </a:ext>
            </a:extLst>
          </p:cNvPr>
          <p:cNvSpPr>
            <a:spLocks noChangeArrowheads="1"/>
          </p:cNvSpPr>
          <p:nvPr/>
        </p:nvSpPr>
        <p:spPr bwMode="auto">
          <a:xfrm rot="9229246">
            <a:off x="6934200" y="5638801"/>
            <a:ext cx="1976438" cy="411163"/>
          </a:xfrm>
          <a:prstGeom prst="notchedRightArrow">
            <a:avLst>
              <a:gd name="adj1" fmla="val 50000"/>
              <a:gd name="adj2" fmla="val 120174"/>
            </a:avLst>
          </a:prstGeom>
          <a:solidFill>
            <a:srgbClr val="C6D9F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8403F9-0156-4090-841F-FB71F87FE032}"/>
              </a:ext>
            </a:extLst>
          </p:cNvPr>
          <p:cNvSpPr txBox="1"/>
          <p:nvPr/>
        </p:nvSpPr>
        <p:spPr>
          <a:xfrm>
            <a:off x="4251136" y="245941"/>
            <a:ext cx="4081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6600" b="1" dirty="0" err="1">
                <a:solidFill>
                  <a:srgbClr val="C00000"/>
                </a:solidFill>
                <a:latin typeface="华康海报体W12(P)" pitchFamily="82" charset="-122"/>
                <a:ea typeface="华康海报体W12(P)" pitchFamily="82" charset="-122"/>
              </a:rPr>
              <a:t>Nội</a:t>
            </a:r>
            <a:r>
              <a:rPr lang="en-US" altLang="zh-CN" sz="6600" b="1" dirty="0">
                <a:solidFill>
                  <a:srgbClr val="C00000"/>
                </a:solidFill>
                <a:latin typeface="华康海报体W12(P)" pitchFamily="82" charset="-122"/>
                <a:ea typeface="华康海报体W12(P)" pitchFamily="82" charset="-122"/>
              </a:rPr>
              <a:t> dung</a:t>
            </a:r>
            <a:endParaRPr lang="zh-CN" altLang="en-US" sz="6600" b="1" dirty="0">
              <a:solidFill>
                <a:srgbClr val="C00000"/>
              </a:solidFill>
              <a:latin typeface="华康海报体W12(P)" pitchFamily="82" charset="-122"/>
              <a:ea typeface="华康海报体W12(P)" pitchFamily="8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EB0D839-6950-44B8-B24D-CBA26663349C}"/>
              </a:ext>
            </a:extLst>
          </p:cNvPr>
          <p:cNvGrpSpPr/>
          <p:nvPr/>
        </p:nvGrpSpPr>
        <p:grpSpPr>
          <a:xfrm>
            <a:off x="1376325" y="1549877"/>
            <a:ext cx="9168845" cy="707886"/>
            <a:chOff x="2411760" y="2355726"/>
            <a:chExt cx="6876635" cy="541495"/>
          </a:xfrm>
        </p:grpSpPr>
        <p:pic>
          <p:nvPicPr>
            <p:cNvPr id="6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FA7956F1-E484-4E6C-8431-CDF534ABC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363694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37831E-F8EB-45A1-ACCA-4B4442D85BB5}"/>
                </a:ext>
              </a:extLst>
            </p:cNvPr>
            <p:cNvSpPr txBox="1"/>
            <p:nvPr/>
          </p:nvSpPr>
          <p:spPr>
            <a:xfrm>
              <a:off x="2734676" y="2355726"/>
              <a:ext cx="6553719" cy="541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Đặc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điểm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của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những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đồ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dùng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làm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bằng</a:t>
              </a:r>
              <a:r>
                <a:rPr lang="en-US" altLang="zh-CN" sz="4000" b="1" spc="-200" dirty="0">
                  <a:solidFill>
                    <a:srgbClr val="B30DA7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B30DA7"/>
                  </a:solidFill>
                  <a:ea typeface="方正卡通简体" pitchFamily="65" charset="-122"/>
                </a:rPr>
                <a:t>nhựa</a:t>
              </a:r>
              <a:endParaRPr lang="zh-CN" altLang="en-US" sz="4000" b="1" spc="-200" dirty="0">
                <a:solidFill>
                  <a:srgbClr val="B30DA7"/>
                </a:solidFill>
                <a:ea typeface="方正卡通简体" pitchFamily="65" charset="-122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4B217097-4B07-40DC-BA44-E38EDFB45308}"/>
              </a:ext>
            </a:extLst>
          </p:cNvPr>
          <p:cNvGrpSpPr/>
          <p:nvPr/>
        </p:nvGrpSpPr>
        <p:grpSpPr>
          <a:xfrm>
            <a:off x="1345540" y="3906026"/>
            <a:ext cx="7838416" cy="707886"/>
            <a:chOff x="4836180" y="2363694"/>
            <a:chExt cx="5878813" cy="530914"/>
          </a:xfrm>
        </p:grpSpPr>
        <p:pic>
          <p:nvPicPr>
            <p:cNvPr id="9" name="Picture 5" descr="F:\1-原创素材\1_mm1102\PPT\PPT_014\materaials\flower_3.png">
              <a:extLst>
                <a:ext uri="{FF2B5EF4-FFF2-40B4-BE49-F238E27FC236}">
                  <a16:creationId xmlns:a16="http://schemas.microsoft.com/office/drawing/2014/main" id="{2EBD5CA1-5DBE-4761-AF70-140801938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180" y="2363694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81EBE3-5146-46AB-9344-5BACA6075221}"/>
                </a:ext>
              </a:extLst>
            </p:cNvPr>
            <p:cNvSpPr txBox="1"/>
            <p:nvPr/>
          </p:nvSpPr>
          <p:spPr>
            <a:xfrm>
              <a:off x="5159096" y="2363694"/>
              <a:ext cx="5555897" cy="53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Cách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bảo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quản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đồ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dùng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bằng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chất</a:t>
              </a:r>
              <a:r>
                <a:rPr lang="en-US" altLang="zh-CN" sz="4000" b="1" spc="-200" dirty="0">
                  <a:solidFill>
                    <a:srgbClr val="128288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128288"/>
                  </a:solidFill>
                  <a:ea typeface="方正卡通简体" pitchFamily="65" charset="-122"/>
                </a:rPr>
                <a:t>dẻo</a:t>
              </a:r>
              <a:endParaRPr lang="zh-CN" altLang="en-US" sz="4000" b="1" spc="-200" dirty="0">
                <a:solidFill>
                  <a:srgbClr val="128288"/>
                </a:solidFill>
                <a:ea typeface="方正卡通简体" pitchFamily="65" charset="-122"/>
              </a:endParaRPr>
            </a:p>
          </p:txBody>
        </p:sp>
      </p:grpSp>
      <p:grpSp>
        <p:nvGrpSpPr>
          <p:cNvPr id="11" name="组合 6">
            <a:extLst>
              <a:ext uri="{FF2B5EF4-FFF2-40B4-BE49-F238E27FC236}">
                <a16:creationId xmlns:a16="http://schemas.microsoft.com/office/drawing/2014/main" id="{FEEC9735-CC5C-4FA9-8291-65290A9F4AF8}"/>
              </a:ext>
            </a:extLst>
          </p:cNvPr>
          <p:cNvGrpSpPr/>
          <p:nvPr/>
        </p:nvGrpSpPr>
        <p:grpSpPr>
          <a:xfrm>
            <a:off x="1309629" y="2607043"/>
            <a:ext cx="9654554" cy="707886"/>
            <a:chOff x="2411760" y="2867750"/>
            <a:chExt cx="7240916" cy="530914"/>
          </a:xfrm>
        </p:grpSpPr>
        <p:pic>
          <p:nvPicPr>
            <p:cNvPr id="12" name="Picture 4" descr="F:\1-原创素材\1_mm1102\PPT\PPT_014\materaials\flower_2.png">
              <a:extLst>
                <a:ext uri="{FF2B5EF4-FFF2-40B4-BE49-F238E27FC236}">
                  <a16:creationId xmlns:a16="http://schemas.microsoft.com/office/drawing/2014/main" id="{659EF138-98DA-48FD-919F-422C819FB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888700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5CB664-7728-4CD8-ABA0-547FE1507FE5}"/>
                </a:ext>
              </a:extLst>
            </p:cNvPr>
            <p:cNvSpPr txBox="1"/>
            <p:nvPr/>
          </p:nvSpPr>
          <p:spPr>
            <a:xfrm>
              <a:off x="2734676" y="2867750"/>
              <a:ext cx="6918000" cy="53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Nguồn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gốc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,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tính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chất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và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công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dụng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của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chất</a:t>
              </a:r>
              <a:r>
                <a:rPr lang="en-US" altLang="zh-CN" sz="4000" b="1" spc="-200" dirty="0">
                  <a:solidFill>
                    <a:srgbClr val="5CA139"/>
                  </a:solidFill>
                  <a:ea typeface="方正卡通简体" pitchFamily="65" charset="-122"/>
                </a:rPr>
                <a:t> </a:t>
              </a:r>
              <a:r>
                <a:rPr lang="en-US" altLang="zh-CN" sz="4000" b="1" spc="-200" dirty="0" err="1">
                  <a:solidFill>
                    <a:srgbClr val="5CA139"/>
                  </a:solidFill>
                  <a:ea typeface="方正卡通简体" pitchFamily="65" charset="-122"/>
                </a:rPr>
                <a:t>dẻo</a:t>
              </a:r>
              <a:endParaRPr lang="zh-CN" altLang="en-US" sz="4000" b="1" spc="-200" dirty="0">
                <a:solidFill>
                  <a:srgbClr val="5CA139"/>
                </a:solidFill>
                <a:ea typeface="方正卡通简体" pitchFamily="65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367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FAD0AD-324D-48AC-923C-D661448FCD44}"/>
              </a:ext>
            </a:extLst>
          </p:cNvPr>
          <p:cNvSpPr txBox="1"/>
          <p:nvPr/>
        </p:nvSpPr>
        <p:spPr>
          <a:xfrm>
            <a:off x="264427" y="210586"/>
            <a:ext cx="1057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dẻo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E79206-304F-4EE1-AFB0-F3535F702A2E}"/>
              </a:ext>
            </a:extLst>
          </p:cNvPr>
          <p:cNvSpPr/>
          <p:nvPr/>
        </p:nvSpPr>
        <p:spPr>
          <a:xfrm>
            <a:off x="809625" y="1020188"/>
            <a:ext cx="10572750" cy="866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8A67CB-972F-47A7-969A-4FEBAE98C571}"/>
              </a:ext>
            </a:extLst>
          </p:cNvPr>
          <p:cNvSpPr/>
          <p:nvPr/>
        </p:nvSpPr>
        <p:spPr>
          <a:xfrm>
            <a:off x="4593429" y="1967418"/>
            <a:ext cx="3357563" cy="10477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DDD379-9A8C-43C3-8038-8CC068BE9265}"/>
              </a:ext>
            </a:extLst>
          </p:cNvPr>
          <p:cNvCxnSpPr>
            <a:cxnSpLocks/>
            <a:stCxn id="5" idx="4"/>
            <a:endCxn id="16" idx="0"/>
          </p:cNvCxnSpPr>
          <p:nvPr/>
        </p:nvCxnSpPr>
        <p:spPr>
          <a:xfrm flipH="1">
            <a:off x="2452686" y="3015168"/>
            <a:ext cx="3819525" cy="861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AABC93-D5D4-44C5-A7BC-87628DE4BBF4}"/>
              </a:ext>
            </a:extLst>
          </p:cNvPr>
          <p:cNvCxnSpPr>
            <a:cxnSpLocks/>
            <a:stCxn id="5" idx="4"/>
            <a:endCxn id="21" idx="0"/>
          </p:cNvCxnSpPr>
          <p:nvPr/>
        </p:nvCxnSpPr>
        <p:spPr>
          <a:xfrm>
            <a:off x="6272211" y="3015168"/>
            <a:ext cx="0" cy="861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F27210-BF71-4357-A065-CFC514D8D281}"/>
              </a:ext>
            </a:extLst>
          </p:cNvPr>
          <p:cNvCxnSpPr>
            <a:cxnSpLocks/>
            <a:stCxn id="5" idx="4"/>
            <a:endCxn id="24" idx="0"/>
          </p:cNvCxnSpPr>
          <p:nvPr/>
        </p:nvCxnSpPr>
        <p:spPr>
          <a:xfrm>
            <a:off x="6272211" y="3015168"/>
            <a:ext cx="4057653" cy="8615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D38E80E-2402-48C1-993D-B3402C3695EB}"/>
              </a:ext>
            </a:extLst>
          </p:cNvPr>
          <p:cNvSpPr/>
          <p:nvPr/>
        </p:nvSpPr>
        <p:spPr>
          <a:xfrm>
            <a:off x="885825" y="3876677"/>
            <a:ext cx="3133722" cy="17525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CFF837-B4BF-44C1-86AB-07CC02B2EF14}"/>
              </a:ext>
            </a:extLst>
          </p:cNvPr>
          <p:cNvSpPr/>
          <p:nvPr/>
        </p:nvSpPr>
        <p:spPr>
          <a:xfrm>
            <a:off x="4705350" y="3876677"/>
            <a:ext cx="3133722" cy="17525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F957AF-D88A-48DA-86E1-EE8E8EAC2361}"/>
              </a:ext>
            </a:extLst>
          </p:cNvPr>
          <p:cNvSpPr/>
          <p:nvPr/>
        </p:nvSpPr>
        <p:spPr>
          <a:xfrm>
            <a:off x="8763003" y="3876679"/>
            <a:ext cx="3133722" cy="17525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102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4E3897-7F9D-4DFA-9B0F-05A261CFF950}"/>
              </a:ext>
            </a:extLst>
          </p:cNvPr>
          <p:cNvSpPr/>
          <p:nvPr/>
        </p:nvSpPr>
        <p:spPr>
          <a:xfrm>
            <a:off x="5067298" y="134363"/>
            <a:ext cx="7029451" cy="22849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nay,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dẻo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hằng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F6A7CA7-82BC-4586-9D0D-019A93E7183B}"/>
              </a:ext>
            </a:extLst>
          </p:cNvPr>
          <p:cNvSpPr/>
          <p:nvPr/>
        </p:nvSpPr>
        <p:spPr>
          <a:xfrm>
            <a:off x="8248648" y="2495550"/>
            <a:ext cx="666750" cy="933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6FE3C0-5AF9-45C1-813C-021A9969F4F7}"/>
              </a:ext>
            </a:extLst>
          </p:cNvPr>
          <p:cNvSpPr/>
          <p:nvPr/>
        </p:nvSpPr>
        <p:spPr>
          <a:xfrm>
            <a:off x="5191125" y="3505200"/>
            <a:ext cx="6905624" cy="321843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42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Kết quả hình ảnh cho hinh anh ban ghe nhua">
            <a:extLst>
              <a:ext uri="{FF2B5EF4-FFF2-40B4-BE49-F238E27FC236}">
                <a16:creationId xmlns:a16="http://schemas.microsoft.com/office/drawing/2014/main" id="{26322614-CE7E-4AEA-9D58-4D0CF3E5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04800"/>
            <a:ext cx="6442076" cy="586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Kết quả hình ảnh cho hình ảnh tủ nhựa">
            <a:extLst>
              <a:ext uri="{FF2B5EF4-FFF2-40B4-BE49-F238E27FC236}">
                <a16:creationId xmlns:a16="http://schemas.microsoft.com/office/drawing/2014/main" id="{02B1696C-9DFF-423A-A7C4-938A9B97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49" y="304800"/>
            <a:ext cx="4125912" cy="586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4">
            <a:extLst>
              <a:ext uri="{FF2B5EF4-FFF2-40B4-BE49-F238E27FC236}">
                <a16:creationId xmlns:a16="http://schemas.microsoft.com/office/drawing/2014/main" id="{7D823B2A-9F3C-4949-95D5-975A46EEB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6242529"/>
            <a:ext cx="4514850" cy="5191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phẩm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gỗ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75A1999-0A33-4CBC-B9F1-4463D5DA6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40" y="3771900"/>
            <a:ext cx="27559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839FC89F-D441-4646-B72D-599A682FB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2450" y="6521450"/>
            <a:ext cx="1225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 i="1">
                <a:solidFill>
                  <a:srgbClr val="FFFFFF"/>
                </a:solidFill>
                <a:latin typeface=".VnTimeH" panose="020B7200000000000000" pitchFamily="34" charset="0"/>
              </a:rPr>
              <a:t>C.N.B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E2A77ED6-4D14-4E4C-8B86-9FEA24E88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74725"/>
            <a:ext cx="3657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D97C269A-FD42-4F52-B6DE-A270E5DE7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>
            <a:extLst>
              <a:ext uri="{FF2B5EF4-FFF2-40B4-BE49-F238E27FC236}">
                <a16:creationId xmlns:a16="http://schemas.microsoft.com/office/drawing/2014/main" id="{80D57FCA-DF9E-42AE-8321-F59EC32A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60" y="3526790"/>
            <a:ext cx="35814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4">
            <a:extLst>
              <a:ext uri="{FF2B5EF4-FFF2-40B4-BE49-F238E27FC236}">
                <a16:creationId xmlns:a16="http://schemas.microsoft.com/office/drawing/2014/main" id="{ECC71AC0-3905-4C00-A8C4-D05575ABD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272116"/>
            <a:ext cx="5273040" cy="5232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phẩm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kim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loại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Kết quả hình ảnh cho hình ảnh ly chen nhựa">
            <a:extLst>
              <a:ext uri="{FF2B5EF4-FFF2-40B4-BE49-F238E27FC236}">
                <a16:creationId xmlns:a16="http://schemas.microsoft.com/office/drawing/2014/main" id="{317F80C5-8FDD-4EB5-AA25-79E190F1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304800"/>
            <a:ext cx="1163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>
            <a:extLst>
              <a:ext uri="{FF2B5EF4-FFF2-40B4-BE49-F238E27FC236}">
                <a16:creationId xmlns:a16="http://schemas.microsoft.com/office/drawing/2014/main" id="{0812DB49-40BD-4363-B573-98444FDB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680" y="605155"/>
            <a:ext cx="5588000" cy="5232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phẩm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sành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sứ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ết quả hình ảnh cho hình ảnh ly chai nhựa">
            <a:extLst>
              <a:ext uri="{FF2B5EF4-FFF2-40B4-BE49-F238E27FC236}">
                <a16:creationId xmlns:a16="http://schemas.microsoft.com/office/drawing/2014/main" id="{5920926F-2913-4F5E-8FFD-D2D57205A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8973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>
            <a:extLst>
              <a:ext uri="{FF2B5EF4-FFF2-40B4-BE49-F238E27FC236}">
                <a16:creationId xmlns:a16="http://schemas.microsoft.com/office/drawing/2014/main" id="{C6104EF8-BE19-4A85-84BF-44ADED1A4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08" y="502286"/>
            <a:ext cx="55203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sản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phẩm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bằng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thủy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tinh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>
            <a:extLst>
              <a:ext uri="{FF2B5EF4-FFF2-40B4-BE49-F238E27FC236}">
                <a16:creationId xmlns:a16="http://schemas.microsoft.com/office/drawing/2014/main" id="{BA820C47-5280-4173-AE95-F68B96D595FD}"/>
              </a:ext>
            </a:extLst>
          </p:cNvPr>
          <p:cNvSpPr txBox="1">
            <a:spLocks/>
          </p:cNvSpPr>
          <p:nvPr/>
        </p:nvSpPr>
        <p:spPr>
          <a:xfrm>
            <a:off x="723899" y="1028700"/>
            <a:ext cx="4743450" cy="4572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5" descr="645-28227050-tam-tran-tha-cach-nhiet">
            <a:extLst>
              <a:ext uri="{FF2B5EF4-FFF2-40B4-BE49-F238E27FC236}">
                <a16:creationId xmlns:a16="http://schemas.microsoft.com/office/drawing/2014/main" id="{7AE6D267-A145-47B7-AE19-21E75F2C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738313"/>
            <a:ext cx="6000751" cy="4757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ANd9GcToYDZOYQRyH3JBHczKfNkGuKCC8i62tZpZ7xsz1eSjeeCZrPuNsbWa-JhH6A">
            <a:extLst>
              <a:ext uri="{FF2B5EF4-FFF2-40B4-BE49-F238E27FC236}">
                <a16:creationId xmlns:a16="http://schemas.microsoft.com/office/drawing/2014/main" id="{B0BFD166-9DE8-48B4-841B-770A2C2C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38312"/>
            <a:ext cx="4686300" cy="4757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8">
            <a:extLst>
              <a:ext uri="{FF2B5EF4-FFF2-40B4-BE49-F238E27FC236}">
                <a16:creationId xmlns:a16="http://schemas.microsoft.com/office/drawing/2014/main" id="{23A1FA89-53A3-4B62-BC4C-C02713783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104900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2" name="圆角矩形 21"/>
          <p:cNvSpPr/>
          <p:nvPr/>
        </p:nvSpPr>
        <p:spPr>
          <a:xfrm>
            <a:off x="1589547" y="1890306"/>
            <a:ext cx="9245043" cy="432539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793348" y="1196189"/>
            <a:ext cx="1833880" cy="1369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/>
          <p:cNvCxnSpPr>
            <a:cxnSpLocks/>
            <a:stCxn id="22" idx="0"/>
            <a:endCxn id="22" idx="2"/>
          </p:cNvCxnSpPr>
          <p:nvPr/>
        </p:nvCxnSpPr>
        <p:spPr>
          <a:xfrm>
            <a:off x="6212069" y="1890306"/>
            <a:ext cx="0" cy="43253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82250" y="2394692"/>
            <a:ext cx="44371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6905" y="2447922"/>
            <a:ext cx="38928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C6A45-E5DB-4A6D-BC47-29A9544240D4}"/>
              </a:ext>
            </a:extLst>
          </p:cNvPr>
          <p:cNvSpPr txBox="1"/>
          <p:nvPr/>
        </p:nvSpPr>
        <p:spPr>
          <a:xfrm>
            <a:off x="1197877" y="269100"/>
            <a:ext cx="1057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dẻo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" y="3702111"/>
            <a:ext cx="12192001" cy="3155888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2"/>
            </p:custDataLst>
          </p:nvPr>
        </p:nvSpPr>
        <p:spPr>
          <a:xfrm>
            <a:off x="5254673" y="98487"/>
            <a:ext cx="1681144" cy="1681144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3"/>
            </p:custDataLst>
          </p:nvPr>
        </p:nvSpPr>
        <p:spPr>
          <a:xfrm>
            <a:off x="1637545" y="1968544"/>
            <a:ext cx="8915399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-200" normalizeH="0" baseline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Cách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bảo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quản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đồ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dùng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bằng</a:t>
            </a:r>
            <a:r>
              <a:rPr kumimoji="0" lang="en-US" altLang="zh-CN" sz="6000" b="1" i="0" u="none" strike="noStrike" kern="1200" cap="none" spc="-200" normalizeH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baseline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chất</a:t>
            </a:r>
            <a:r>
              <a:rPr kumimoji="0" lang="en-US" altLang="zh-CN" sz="6000" b="1" i="0" u="none" strike="noStrike" kern="1200" cap="none" spc="-200" normalizeH="0" baseline="0" noProof="0" dirty="0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-200" normalizeH="0" baseline="0" noProof="0" dirty="0" err="1">
                <a:ln>
                  <a:noFill/>
                </a:ln>
                <a:solidFill>
                  <a:srgbClr val="B30DA7"/>
                </a:solidFill>
                <a:effectLst/>
                <a:uLnTx/>
                <a:uFillTx/>
                <a:latin typeface="Calibri"/>
                <a:ea typeface="方正卡通简体" pitchFamily="65" charset="-122"/>
                <a:cs typeface="+mn-cs"/>
              </a:rPr>
              <a:t>dẻo</a:t>
            </a:r>
            <a:endParaRPr kumimoji="0" lang="zh-CN" altLang="en-US" sz="6000" b="1" i="0" u="none" strike="noStrike" kern="1200" cap="none" spc="-200" normalizeH="0" baseline="0" noProof="0" dirty="0">
              <a:ln>
                <a:noFill/>
              </a:ln>
              <a:solidFill>
                <a:srgbClr val="B30DA7"/>
              </a:solidFill>
              <a:effectLst/>
              <a:uLnTx/>
              <a:uFillTx/>
              <a:latin typeface="Calibri"/>
              <a:ea typeface="方正卡通简体" pitchFamily="65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-60287" y="-72608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11030959" y="1477098"/>
            <a:ext cx="1119146" cy="1454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508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0.01134 L -0.01445 0.01157 C -0.025 0.01852 -0.01679 0.01134 -0.02226 0.01898 C -0.02357 0.02083 -0.02513 0.02222 -0.02656 0.02407 L -0.02864 0.02662 C -0.03138 0.03634 -0.02825 0.02708 -0.03294 0.03541 C -0.03528 0.03958 -0.03346 0.03912 -0.03568 0.04421 C -0.03698 0.04699 -0.0388 0.04861 -0.03997 0.05162 C -0.04648 0.06898 -0.03971 0.05116 -0.04492 0.06435 C -0.04544 0.06551 -0.0457 0.06713 -0.04635 0.06805 C -0.04713 0.06921 -0.04818 0.06967 -0.04922 0.0706 C -0.05065 0.08102 -0.04857 0.07106 -0.05195 0.07801 C -0.05521 0.08472 -0.05364 0.08495 -0.0569 0.08935 C -0.05833 0.0912 -0.0612 0.09444 -0.0612 0.09467 C -0.06328 0.1 -0.06497 0.10555 -0.06823 0.10949 C -0.06901 0.11041 -0.06966 0.11134 -0.07044 0.11204 C -0.07135 0.11296 -0.07239 0.11342 -0.07318 0.11458 C -0.07409 0.11551 -0.07461 0.11713 -0.07539 0.11829 C -0.07604 0.11921 -0.07669 0.11991 -0.07747 0.12083 C -0.07825 0.12199 -0.07877 0.12361 -0.07956 0.12454 C -0.08099 0.12639 -0.08242 0.12801 -0.08372 0.12963 C -0.08633 0.13264 -0.08841 0.13541 -0.09166 0.13727 L -0.09375 0.13842 C -0.09557 0.14166 -0.09739 0.14583 -0.10013 0.14722 L -0.10221 0.14861 C -0.10755 0.15486 -0.10104 0.14676 -0.10651 0.15486 C -0.10807 0.15717 -0.11002 0.1581 -0.11146 0.16111 C -0.11263 0.16342 -0.11432 0.16875 -0.11432 0.16898 C -0.11445 0.17153 -0.11471 0.17454 -0.11497 0.17754 C -0.11523 0.18009 -0.11562 0.18241 -0.11562 0.18495 C -0.11562 0.20092 -0.11562 0.2169 -0.11497 0.23287 C -0.11484 0.23472 -0.11393 0.23611 -0.11354 0.23796 C -0.11328 0.23912 -0.11315 0.24051 -0.11289 0.24166 C -0.11198 0.24514 -0.10989 0.25208 -0.10859 0.25416 C -0.10716 0.25671 -0.10599 0.25972 -0.10443 0.2618 C -0.10364 0.2625 -0.10299 0.26366 -0.10221 0.26435 C -0.10117 0.26528 -0.09987 0.26597 -0.0987 0.2669 C -0.09805 0.26736 -0.09726 0.26736 -0.09648 0.26805 C -0.0957 0.26875 -0.09518 0.26991 -0.0944 0.2706 C -0.09349 0.27153 -0.09036 0.27268 -0.08932 0.27315 C -0.0888 0.27384 -0.08802 0.275 -0.08737 0.27569 C -0.08659 0.27616 -0.08164 0.27801 -0.08099 0.27801 C -0.07956 0.27847 -0.07812 0.27893 -0.07669 0.2794 C -0.07513 0.27986 -0.072 0.28171 -0.07044 0.28194 C -0.06094 0.28264 -0.05156 0.28264 -0.04206 0.2831 C -0.03789 0.28356 -0.03359 0.28379 -0.02929 0.28449 C -0.02435 0.28518 -0.02539 0.28611 -0.02018 0.28819 C -0.01849 0.28889 -0.01679 0.28912 -0.01523 0.28935 C -0.0138 0.29028 -0.01237 0.2912 -0.01094 0.2919 C -0.00872 0.29305 -0.00364 0.29421 -0.00169 0.29444 C 0.00417 0.29514 0.01003 0.29537 0.01589 0.29583 C 0.01836 0.29653 0.01992 0.29699 0.02227 0.29815 C 0.02305 0.29861 0.0237 0.2993 0.02448 0.29954 C 0.0263 0.3 0.02826 0.30023 0.03008 0.30069 C 0.03203 0.30139 0.03386 0.30278 0.03581 0.30324 C 0.03724 0.3037 0.03854 0.30393 0.03998 0.30463 C 0.04102 0.30486 0.04193 0.30555 0.04284 0.30579 C 0.04453 0.30625 0.0461 0.30648 0.04779 0.30694 C 0.04896 0.30741 0.05013 0.30787 0.0513 0.30833 C 0.05274 0.30879 0.05417 0.30926 0.0556 0.30949 C 0.06055 0.3125 0.05456 0.30926 0.06406 0.31204 C 0.06485 0.31227 0.0655 0.31296 0.06615 0.31342 C 0.06758 0.31389 0.06901 0.31412 0.07044 0.31458 C 0.0711 0.31504 0.07188 0.31597 0.07253 0.31597 C 0.0849 0.31597 0.07761 0.31574 0.08321 0.31342 C 0.09076 0.30995 0.08268 0.31458 0.09024 0.30949 C 0.09102 0.30903 0.09167 0.30879 0.09232 0.30833 C 0.09362 0.30717 0.09479 0.30579 0.09597 0.30463 C 0.09662 0.3037 0.09727 0.30278 0.09805 0.30208 C 0.10026 0.3 0.10365 0.3 0.10586 0.29954 C 0.10703 0.29907 0.10821 0.29861 0.10938 0.29815 C 0.1112 0.29745 0.11315 0.29629 0.11498 0.29583 L 0.11992 0.29444 C 0.12071 0.29398 0.12136 0.29352 0.12214 0.29329 C 0.12396 0.29236 0.12591 0.29166 0.12774 0.29074 C 0.12969 0.28958 0.13633 0.28495 0.13841 0.2831 C 0.14076 0.28102 0.14531 0.27616 0.14753 0.27315 C 0.15104 0.26852 0.14948 0.27037 0.15248 0.2669 C 0.153 0.26551 0.15352 0.26435 0.15391 0.26296 C 0.15469 0.26134 0.15573 0.25995 0.15612 0.2581 C 0.15703 0.25139 0.15742 0.23796 0.15742 0.23819 C 0.15729 0.21944 0.15677 0.20092 0.15677 0.18241 C 0.15677 0.11875 0.15417 0.1375 0.15886 0.10833 C 0.15912 0.10416 0.15912 0.09977 0.15964 0.0956 C 0.1599 0.09305 0.16055 0.09074 0.16107 0.08819 C 0.16198 0.08287 0.16133 0.08541 0.16315 0.08055 L 0.16524 0.06921 C 0.1655 0.06805 0.16563 0.06666 0.16602 0.06551 C 0.16641 0.06435 0.16706 0.06319 0.16745 0.0618 C 0.16797 0.05926 0.16797 0.05648 0.16875 0.05416 C 0.16927 0.05301 0.16979 0.05185 0.17018 0.05046 C 0.17084 0.04838 0.17136 0.04352 0.17162 0.04166 C 0.17188 0.04028 0.17201 0.03912 0.1724 0.03773 C 0.17279 0.03657 0.17331 0.03541 0.17383 0.03403 C 0.17357 -0.02894 0.17357 -0.09167 0.17305 -0.1544 C 0.17305 -0.15764 0.17162 -0.15949 0.17097 -0.16204 C 0.17057 -0.16343 0.17057 -0.16482 0.17018 -0.16597 C 0.1694 -0.16829 0.16732 -0.17246 0.16602 -0.17454 C 0.16367 -0.17778 0.16263 -0.17778 0.15964 -0.17963 L 0.15534 -0.18241 C 0.15469 -0.18264 0.15391 -0.18287 0.15326 -0.18357 C 0.14948 -0.18681 0.15143 -0.18565 0.14753 -0.18704 C 0.14688 -0.1882 0.14623 -0.18912 0.14544 -0.18982 C 0.14414 -0.19097 0.14258 -0.19121 0.14115 -0.19236 L 0.13906 -0.19375 C 0.13906 -0.19352 0.1349 -0.19607 0.1349 -0.19584 C 0.13294 -0.19676 0.12865 -0.19815 0.12709 -0.2 C 0.12448 -0.20301 0.12487 -0.20301 0.12136 -0.20486 C 0.11823 -0.20695 0.11836 -0.20533 0.11498 -0.2088 C 0.11393 -0.20972 0.11328 -0.21158 0.11224 -0.2125 C 0.11133 -0.2132 0.11029 -0.2132 0.10938 -0.21366 C 0.1043 -0.21644 0.11094 -0.21366 0.10365 -0.21621 C 0.10274 -0.21713 0.10182 -0.21806 0.10091 -0.21875 C 0.10013 -0.21921 0.09948 -0.21945 0.0987 -0.22014 C 0.09688 -0.22153 0.09505 -0.22384 0.0931 -0.225 L 0.0888 -0.22755 C 0.08815 -0.22801 0.0875 -0.22847 0.08672 -0.22894 C 0.08581 -0.22917 0.0849 -0.22986 0.08386 -0.23009 C 0.08242 -0.23056 0.08099 -0.23102 0.07969 -0.23148 C 0.07852 -0.23171 0.07735 -0.23218 0.07604 -0.23264 C 0.06992 -0.23704 0.075 -0.23403 0.06693 -0.23634 C 0.06589 -0.23681 0.06498 -0.23727 0.06406 -0.23773 C 0.06263 -0.2382 0.0612 -0.23843 0.05977 -0.23889 C 0.05886 -0.23935 0.05794 -0.23982 0.05703 -0.24028 C 0.0556 -0.24074 0.05417 -0.24097 0.05274 -0.24144 C 0.04844 -0.24398 0.05235 -0.2419 0.04492 -0.24398 C 0.04024 -0.24514 0.04284 -0.24468 0.03932 -0.24653 C 0.03737 -0.24746 0.03477 -0.24838 0.03294 -0.24908 L 0.02018 -0.25278 C 0.01419 -0.25625 0.01745 -0.25486 0.01029 -0.25648 C 0.00964 -0.25695 0.00886 -0.25741 0.00821 -0.25787 C -0.00416 -0.2632 -0.02161 -0.2581 -0.03073 -0.25787 C -0.03151 -0.25695 -0.03216 -0.25602 -0.03294 -0.25533 C -0.03476 -0.25347 -0.03672 -0.25185 -0.03854 -0.25023 C -0.03945 -0.24931 -0.04049 -0.24861 -0.0414 -0.24769 C -0.04258 -0.24653 -0.04388 -0.24537 -0.04492 -0.24398 C -0.0457 -0.24283 -0.04622 -0.24097 -0.047 -0.24028 C -0.04831 -0.23889 -0.05 -0.23889 -0.0513 -0.23773 C -0.05221 -0.23681 -0.05325 -0.23611 -0.05416 -0.23519 C -0.05651 -0.23241 -0.05716 -0.23102 -0.05911 -0.22755 C -0.0595 -0.22546 -0.06002 -0.22338 -0.06054 -0.2213 C -0.06081 -0.22014 -0.06081 -0.21875 -0.0612 -0.21759 C -0.06198 -0.21482 -0.06328 -0.21273 -0.06406 -0.20996 C -0.06575 -0.20371 -0.06536 -0.20509 -0.06758 -0.19861 C -0.06797 -0.19746 -0.06862 -0.1963 -0.06901 -0.19491 C -0.07213 -0.18403 -0.072 -0.18472 -0.07396 -0.1757 C -0.0737 -0.16806 -0.07357 -0.15996 -0.07318 -0.15209 C -0.07304 -0.14838 -0.07226 -0.14676 -0.07187 -0.14329 C -0.07148 -0.14121 -0.07135 -0.13912 -0.07109 -0.13704 C -0.07031 -0.13171 -0.07031 -0.13426 -0.06901 -0.12824 C -0.06849 -0.1257 -0.06823 -0.12315 -0.06758 -0.1206 C -0.06666 -0.11736 -0.06523 -0.11435 -0.06471 -0.11065 C -0.06445 -0.10903 -0.06445 -0.10718 -0.06406 -0.10556 C -0.06354 -0.10394 -0.0625 -0.10324 -0.06185 -0.10185 C -0.06041 -0.09861 -0.05898 -0.09514 -0.05768 -0.09167 C -0.05716 -0.09051 -0.05664 -0.08935 -0.05625 -0.08796 C -0.05586 -0.08681 -0.05599 -0.08519 -0.0556 -0.08426 C -0.05495 -0.08264 -0.05403 -0.08195 -0.05338 -0.08033 C -0.05273 -0.07894 -0.05273 -0.07685 -0.05195 -0.07546 C -0.05117 -0.07384 -0.05 -0.07315 -0.04922 -0.07153 C -0.0431 -0.05949 -0.04909 -0.06736 -0.04427 -0.06158 C -0.04297 -0.05509 -0.04375 -0.05764 -0.03997 -0.05023 C -0.03867 -0.04769 -0.03737 -0.04491 -0.03568 -0.04259 C -0.03216 -0.03796 -0.03385 -0.04005 -0.03073 -0.03634 C -0.02982 -0.0338 -0.0289 -0.03125 -0.02799 -0.02894 C -0.02721 -0.02709 -0.02643 -0.02546 -0.02578 -0.02384 C -0.02487 -0.0213 -0.02291 -0.01621 -0.02291 -0.01597 C -0.02096 -0.00579 -0.02435 -0.02222 -0.0194 -0.00486 C -0.01901 -0.00324 -0.01862 -0.00162 -0.01797 1.85185E-6 C -0.01719 0.00278 -0.0151 0.00949 -0.01445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0.00139 L -0.01471 -0.00116 C -0.01641 0.00139 -0.01797 0.00463 -0.01966 0.0074 C -0.02252 0.0118 -0.025 0.01319 -0.02812 0.01736 C -0.02877 0.01828 -0.03216 0.02268 -0.03307 0.02361 C -0.03385 0.0243 -0.0345 0.02453 -0.03529 0.025 C -0.03594 0.02592 -0.03672 0.02662 -0.03737 0.02754 C -0.03828 0.0287 -0.03919 0.03032 -0.04023 0.03125 C -0.04088 0.03194 -0.04167 0.03194 -0.04232 0.03264 C -0.05104 0.03912 -0.04023 0.03125 -0.04726 0.0375 C -0.04792 0.03819 -0.0487 0.03819 -0.04935 0.03889 C -0.05039 0.03958 -0.0513 0.04051 -0.05221 0.04143 C -0.05286 0.04189 -0.05364 0.04189 -0.05443 0.04259 C -0.05508 0.04328 -0.05573 0.04467 -0.05651 0.04514 C -0.05833 0.04629 -0.06029 0.04676 -0.06211 0.04768 C -0.06497 0.04907 -0.06406 0.04907 -0.06706 0.05139 C -0.06823 0.05231 -0.0694 0.05324 -0.0707 0.05393 C -0.072 0.05486 -0.07487 0.05648 -0.07487 0.05671 C -0.07578 0.05764 -0.07669 0.05926 -0.07773 0.06018 C -0.07877 0.06134 -0.08008 0.0618 -0.08125 0.06226 C -0.08607 0.06597 -0.08203 0.06412 -0.08763 0.06597 C -0.09088 0.06898 -0.09036 0.06875 -0.09401 0.07106 C -0.09779 0.07407 -0.09479 0.07083 -0.09961 0.07523 C -0.10495 0.07939 -0.10026 0.07639 -0.10456 0.07916 C -0.10547 0.08032 -0.10833 0.08426 -0.1095 0.08541 C -0.11185 0.0875 -0.11419 0.08981 -0.11667 0.09166 C -0.11784 0.09259 -0.11901 0.09305 -0.12018 0.09421 C -0.12161 0.0956 -0.12292 0.09791 -0.12448 0.0993 L -0.13008 0.10416 C -0.13242 0.11041 -0.13034 0.10625 -0.13437 0.11041 C -0.13581 0.11203 -0.13854 0.11551 -0.13854 0.11574 C -0.14167 0.12384 -0.13802 0.11458 -0.14206 0.12314 C -0.14349 0.12592 -0.14453 0.12893 -0.1457 0.13194 C -0.14583 0.1331 -0.14635 0.13426 -0.14635 0.13564 C -0.14635 0.13611 -0.14531 0.14328 -0.14492 0.14421 C -0.1444 0.14583 -0.14349 0.14652 -0.14284 0.14791 C -0.1418 0.15046 -0.14114 0.1537 -0.13997 0.15578 C -0.13906 0.1574 -0.13815 0.15926 -0.13711 0.16088 C -0.13359 0.16597 -0.12982 0.1706 -0.12578 0.17476 C -0.12487 0.17569 -0.12396 0.17639 -0.12305 0.17708 C -0.11836 0.18194 -0.12083 0.18032 -0.11588 0.18356 C -0.11315 0.18518 -0.11159 0.18611 -0.10885 0.18726 C -0.10377 0.18935 -0.10703 0.1875 -0.10325 0.18981 C -0.10247 0.19051 -0.10182 0.19166 -0.10104 0.19236 C -0.10039 0.19282 -0.09974 0.19351 -0.09896 0.19351 C -0.08203 0.19444 -0.06497 0.19444 -0.04805 0.1949 C -0.04713 0.19514 -0.04401 0.19629 -0.0431 0.19722 C -0.04232 0.19791 -0.04167 0.19907 -0.04088 0.19976 C -0.03841 0.20231 -0.03841 0.20208 -0.03594 0.2037 C -0.03437 0.20648 -0.03372 0.2081 -0.03177 0.20995 C -0.03099 0.21041 -0.03034 0.21064 -0.02956 0.21111 C -0.02891 0.2125 -0.02825 0.21389 -0.02747 0.21481 C -0.02682 0.21597 -0.02591 0.21643 -0.02539 0.21736 C -0.02474 0.21851 -0.02461 0.22037 -0.02396 0.22129 C -0.02318 0.22222 -0.022 0.22199 -0.02109 0.22245 C -0.02018 0.22338 -0.01927 0.2243 -0.01823 0.225 C -0.01641 0.22615 -0.01497 0.22592 -0.01328 0.22754 C -0.0125 0.22824 -0.01198 0.22939 -0.0112 0.23009 C -0.00989 0.23101 -0.00508 0.23217 -0.00417 0.23264 C 0.00521 0.23912 -0.00495 0.23264 0.01576 0.2375 C 0.01745 0.23796 0.01901 0.23912 0.0207 0.24004 C 0.02136 0.24051 0.02214 0.24074 0.02279 0.24143 C 0.0237 0.24213 0.02461 0.24305 0.02565 0.24375 C 0.02695 0.2449 0.02982 0.24629 0.02982 0.24652 C 0.0306 0.24768 0.03112 0.24907 0.03203 0.25023 C 0.03255 0.25092 0.03346 0.25092 0.03412 0.25139 C 0.03581 0.25254 0.0375 0.2537 0.03906 0.25509 C 0.04453 0.25995 0.03802 0.25578 0.04323 0.25902 C 0.04505 0.26203 0.04649 0.26389 0.04753 0.26782 C 0.04831 0.2706 0.04883 0.27384 0.04961 0.27662 C 0.05026 0.27847 0.05117 0.27986 0.05182 0.28148 C 0.05495 0.29051 0.0513 0.2831 0.05534 0.29051 C 0.05573 0.29305 0.05677 0.30139 0.05742 0.30301 C 0.0582 0.30463 0.05899 0.30625 0.05951 0.3081 C 0.0612 0.3125 0.06055 0.31365 0.06315 0.31689 C 0.06367 0.31759 0.06458 0.31736 0.06524 0.31805 C 0.06667 0.31944 0.06797 0.32176 0.06953 0.32314 C 0.07083 0.3243 0.07227 0.32592 0.0737 0.32685 C 0.07552 0.32801 0.07943 0.32939 0.07943 0.32963 C 0.08542 0.33657 0.07774 0.32801 0.08359 0.3331 C 0.08906 0.33796 0.08255 0.33379 0.08789 0.33703 C 0.08854 0.33819 0.08919 0.33958 0.08998 0.34074 C 0.09063 0.34166 0.09167 0.34189 0.09206 0.34328 C 0.09271 0.34467 0.09258 0.34652 0.09284 0.34838 C 0.09375 0.34745 0.09492 0.34699 0.0957 0.34583 C 0.09662 0.34398 0.09701 0.34143 0.09779 0.33935 C 0.10143 0.33078 0.09974 0.34143 0.10417 0.32569 C 0.10599 0.31921 0.10469 0.32152 0.10768 0.31805 C 0.10859 0.31551 0.10977 0.31319 0.11055 0.31041 C 0.11094 0.30879 0.11146 0.30717 0.11198 0.30555 C 0.11224 0.30416 0.11237 0.30301 0.11263 0.30162 C 0.11498 0.29282 0.11471 0.29375 0.11693 0.28796 C 0.11719 0.28657 0.11732 0.28541 0.11758 0.28402 C 0.11849 0.28078 0.11979 0.27754 0.12044 0.27407 C 0.1207 0.27268 0.12096 0.27152 0.12109 0.27037 C 0.12136 0.26851 0.12149 0.26689 0.12188 0.26527 C 0.12279 0.26041 0.12344 0.25833 0.12461 0.25393 C 0.12487 0.25139 0.12487 0.24884 0.12539 0.24629 C 0.12578 0.24444 0.12721 0.24328 0.12748 0.24143 C 0.12813 0.23773 0.12787 0.23379 0.12826 0.23009 C 0.12839 0.2287 0.12865 0.22754 0.12891 0.22615 C 0.12865 0.19027 0.12826 0.15416 0.12826 0.11805 C 0.12826 0.10972 0.12852 0.10115 0.12891 0.09282 C 0.12904 0.09166 0.12943 0.09051 0.12969 0.08912 C 0.12995 0.08703 0.13008 0.08495 0.13034 0.08287 C 0.1306 0.08125 0.13086 0.07939 0.13099 0.07777 C 0.13125 0.07407 0.13138 0.06967 0.13177 0.06597 C 0.1319 0.06435 0.13229 0.06273 0.13242 0.06134 C 0.13281 0.05764 0.13294 0.05393 0.1332 0.05023 C 0.13346 0.04097 0.13333 0.03171 0.13386 0.02245 C 0.13399 0.0199 0.13529 0.01481 0.13529 0.01504 C 0.13555 0.01157 0.13568 0.0081 0.13594 0.00486 C 0.13685 -0.00463 0.13646 0.00185 0.13737 -0.00649 C 0.13763 -0.00903 0.13789 -0.01158 0.13815 -0.01412 C 0.13828 -0.01598 0.13906 -0.02084 0.13958 -0.02292 C 0.13998 -0.02454 0.1405 -0.02616 0.14102 -0.02778 C 0.14024 -0.04676 0.14011 -0.06574 0.1388 -0.08449 C 0.13867 -0.08727 0.13737 -0.08936 0.13672 -0.0919 C 0.13425 -0.10139 0.13516 -0.09977 0.13242 -0.1088 C 0.13164 -0.11088 0.12995 -0.11574 0.12891 -0.11852 C 0.12826 -0.12014 0.12748 -0.12176 0.12682 -0.12338 C 0.12656 -0.12524 0.1263 -0.12686 0.12604 -0.12848 C 0.12578 -0.13149 0.12578 -0.13449 0.12539 -0.13727 C 0.12513 -0.13912 0.12448 -0.14074 0.12396 -0.14236 C 0.11953 -0.15649 0.12383 -0.14167 0.12044 -0.15371 C 0.12018 -0.15533 0.12005 -0.15718 0.11966 -0.1588 C 0.1194 -0.16042 0.11875 -0.16204 0.11836 -0.16366 C 0.11784 -0.16574 0.11745 -0.16806 0.11693 -0.16991 C 0.11641 -0.17176 0.11589 -0.17338 0.1155 -0.175 C 0.11498 -0.17709 0.11458 -0.17917 0.11406 -0.18125 C 0.1125 -0.18727 0.1125 -0.18635 0.11055 -0.1926 C 0.11003 -0.19422 0.10977 -0.19607 0.10912 -0.19769 C 0.10846 -0.19908 0.10768 -0.2 0.10703 -0.20139 C 0.10625 -0.20301 0.10573 -0.2051 0.10482 -0.20649 C 0.1043 -0.20764 0.10339 -0.20811 0.10274 -0.20903 C 0.10195 -0.21019 0.10143 -0.21158 0.10065 -0.21274 C 0.1 -0.21366 0.09909 -0.21436 0.09844 -0.21528 C 0.09779 -0.21644 0.09714 -0.21806 0.09636 -0.21899 C 0.0957 -0.21991 0.09492 -0.21968 0.09427 -0.22037 C 0.09349 -0.22107 0.09284 -0.22223 0.09206 -0.22292 C 0.09102 -0.22385 0.08971 -0.22431 0.08854 -0.22547 C 0.0862 -0.22755 0.08386 -0.2301 0.08151 -0.23287 C 0.08086 -0.2338 0.08021 -0.23473 0.07943 -0.23542 C 0.07852 -0.23611 0.07748 -0.23611 0.07656 -0.23658 C 0.07578 -0.23704 0.07513 -0.2375 0.07448 -0.23797 C 0.07044 -0.24514 0.07448 -0.23912 0.06953 -0.24306 C 0.06875 -0.24352 0.0681 -0.24491 0.06732 -0.24537 C 0.06602 -0.24653 0.06315 -0.24792 0.06315 -0.24769 C 0.05807 -0.25394 0.06445 -0.24699 0.05742 -0.25186 C 0.05664 -0.25232 0.05612 -0.25371 0.05534 -0.2544 C 0.05391 -0.25533 0.05234 -0.25533 0.05104 -0.25672 C 0.05039 -0.25764 0.04974 -0.25857 0.04896 -0.25926 C 0.04831 -0.25996 0.04753 -0.26019 0.04688 -0.26065 C 0.04557 -0.26135 0.04284 -0.26366 0.04115 -0.26436 C 0.03998 -0.26482 0.0388 -0.26505 0.03763 -0.26551 C 0.03386 -0.26713 0.03555 -0.2669 0.03125 -0.26806 C 0.02956 -0.26852 0.028 -0.26899 0.0263 -0.26945 C 0.02565 -0.27014 0.025 -0.2713 0.02422 -0.27199 C 0.02253 -0.27315 0.01849 -0.27385 0.01706 -0.27431 C 0.01563 -0.275 0.01432 -0.27616 0.01289 -0.27686 C 0.01211 -0.27732 0.01146 -0.27801 0.01068 -0.27824 C -0.00391 -0.28033 0.00508 -0.27917 -0.01614 -0.28079 C -0.01758 -0.28102 -0.01901 -0.28149 -0.02044 -0.28195 C -0.02135 -0.28241 -0.02226 -0.28311 -0.02318 -0.28311 C -0.03099 -0.28311 -0.0388 -0.28241 -0.04661 -0.28195 C -0.05664 -0.2801 -0.04961 -0.28195 -0.05573 -0.2794 C -0.0569 -0.27894 -0.0582 -0.27871 -0.05937 -0.27824 C -0.06081 -0.27755 -0.06211 -0.27616 -0.06354 -0.2757 C -0.06523 -0.27524 -0.06693 -0.275 -0.06849 -0.27431 C -0.07044 -0.27385 -0.07292 -0.27199 -0.07487 -0.27199 C -0.08333 -0.27107 -0.09193 -0.27107 -0.10039 -0.27061 C -0.10169 -0.26991 -0.10404 -0.26829 -0.10534 -0.26806 C -0.10885 -0.26736 -0.11237 -0.26736 -0.11588 -0.2669 C -0.11771 -0.26644 -0.12109 -0.26621 -0.12305 -0.26436 C -0.12383 -0.26366 -0.12448 -0.26274 -0.12513 -0.26181 C -0.12864 -0.25255 -0.12396 -0.26343 -0.12943 -0.25556 C -0.13151 -0.25232 -0.13073 -0.24838 -0.13216 -0.24422 C -0.13424 -0.23889 -0.13307 -0.24144 -0.13581 -0.23658 C -0.13594 -0.23287 -0.13581 -0.22894 -0.13646 -0.22547 C -0.13672 -0.22361 -0.13789 -0.22292 -0.13854 -0.22153 C -0.1444 -0.20949 -0.13659 -0.22385 -0.14349 -0.21158 C -0.1457 -0.19977 -0.14193 -0.21922 -0.14635 -0.20139 C -0.14674 -0.19977 -0.14687 -0.19815 -0.147 -0.19653 C -0.14648 -0.19236 -0.14596 -0.18588 -0.14349 -0.1838 C -0.13802 -0.17894 -0.14336 -0.18403 -0.13789 -0.17755 C -0.13607 -0.17547 -0.13398 -0.17361 -0.13216 -0.1713 C -0.12487 -0.16158 -0.13424 -0.17315 -0.12578 -0.16505 C -0.11901 -0.15811 -0.12825 -0.1625 -0.11588 -0.15371 C -0.11471 -0.15278 -0.11354 -0.15232 -0.11237 -0.15116 C -0.11133 -0.15024 -0.11055 -0.14861 -0.1095 -0.14746 C -0.10846 -0.14607 -0.10729 -0.14468 -0.10599 -0.14352 C -0.09922 -0.13704 -0.10013 -0.13959 -0.09049 -0.13102 C -0.08815 -0.12894 -0.08581 -0.12662 -0.08333 -0.12477 C -0.06575 -0.11065 -0.0862 -0.12778 -0.06992 -0.11598 C -0.06797 -0.11459 -0.06614 -0.1125 -0.06432 -0.11088 C -0.06237 -0.10996 -0.06055 -0.1088 -0.05859 -0.10764 C -0.05651 -0.10625 -0.05221 -0.10324 -0.05221 -0.10301 C -0.0513 -0.10209 -0.05039 -0.1007 -0.04935 -0.09954 C -0.0487 -0.09861 -0.04792 -0.09815 -0.04726 -0.09699 C -0.04622 -0.09514 -0.04544 -0.09283 -0.0444 -0.09074 C -0.0431 -0.0882 -0.04127 -0.08611 -0.04023 -0.08311 C -0.03971 -0.08195 -0.03932 -0.08056 -0.0388 -0.0794 C -0.03463 -0.0713 -0.03529 -0.07223 -0.03177 -0.06806 C -0.03125 -0.06598 -0.03073 -0.06389 -0.03034 -0.06181 C -0.02995 -0.05973 -0.02995 -0.05764 -0.02956 -0.05556 C -0.02904 -0.05278 -0.02773 -0.04908 -0.02682 -0.04676 C -0.02539 -0.04329 -0.02435 -0.04051 -0.02252 -0.03797 C -0.02187 -0.03704 -0.02109 -0.03635 -0.02044 -0.03542 C -0.02018 -0.03426 -0.02005 -0.03287 -0.01966 -0.03172 C -0.01849 -0.02778 -0.01706 -0.0257 -0.01549 -0.02292 C -0.01458 -0.00857 -0.01484 -0.0051 -0.01471 -0.00139 Z " pathEditMode="relative" rAng="0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667">
            <a:off x="1791306" y="1481023"/>
            <a:ext cx="10213329" cy="4497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8762" y="1679068"/>
            <a:ext cx="2081081" cy="205047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83243" y="2403761"/>
            <a:ext cx="5006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hãy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nêu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bảo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quản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đồ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dùng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chất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dẻo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trong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gia</a:t>
            </a:r>
            <a:r>
              <a:rPr lang="en-US" alt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đình</a:t>
            </a:r>
            <a:endParaRPr lang="en-US" sz="40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98FA603B-09F1-4150-A4B7-226DBAD60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16" y="-157460"/>
            <a:ext cx="3521899" cy="44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10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9" y="6040438"/>
            <a:ext cx="844551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400905"/>
            <a:ext cx="53975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2" y="6193068"/>
            <a:ext cx="730251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4" y="200025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ave 1">
            <a:extLst>
              <a:ext uri="{FF2B5EF4-FFF2-40B4-BE49-F238E27FC236}">
                <a16:creationId xmlns:a16="http://schemas.microsoft.com/office/drawing/2014/main" id="{2714712B-F70B-4334-BCFD-1C4A7B8CF242}"/>
              </a:ext>
            </a:extLst>
          </p:cNvPr>
          <p:cNvSpPr/>
          <p:nvPr/>
        </p:nvSpPr>
        <p:spPr>
          <a:xfrm>
            <a:off x="1866900" y="1536471"/>
            <a:ext cx="8458200" cy="2698977"/>
          </a:xfrm>
          <a:prstGeom prst="wave">
            <a:avLst>
              <a:gd name="adj1" fmla="val 12500"/>
              <a:gd name="adj2" fmla="val 45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XÔ NHỰA DUY TÂN 18 LÍT">
            <a:extLst>
              <a:ext uri="{FF2B5EF4-FFF2-40B4-BE49-F238E27FC236}">
                <a16:creationId xmlns:a16="http://schemas.microsoft.com/office/drawing/2014/main" id="{20706FE8-B550-495A-ACBA-E7FE70E0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4" y="974495"/>
            <a:ext cx="2076450" cy="207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F1FC437-4532-4CED-BEBF-8C62F558C7BA}"/>
              </a:ext>
            </a:extLst>
          </p:cNvPr>
          <p:cNvSpPr/>
          <p:nvPr/>
        </p:nvSpPr>
        <p:spPr>
          <a:xfrm>
            <a:off x="1866900" y="351968"/>
            <a:ext cx="1962150" cy="71755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Xô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nhựa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hậu nhựa các loại to - Siêu thị văn phòng phẩm HTL Việt Nam">
            <a:extLst>
              <a:ext uri="{FF2B5EF4-FFF2-40B4-BE49-F238E27FC236}">
                <a16:creationId xmlns:a16="http://schemas.microsoft.com/office/drawing/2014/main" id="{7A3246CF-1856-4AE9-B62B-E289B24A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4" y="1022007"/>
            <a:ext cx="2157413" cy="1981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E204549-DC74-451B-A606-1A8E98ED3D0A}"/>
              </a:ext>
            </a:extLst>
          </p:cNvPr>
          <p:cNvSpPr/>
          <p:nvPr/>
        </p:nvSpPr>
        <p:spPr>
          <a:xfrm>
            <a:off x="5735115" y="348802"/>
            <a:ext cx="2165872" cy="720717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Chậu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nhựa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Rổ cải Duy Tân 3T6 - Điện máy XANH">
            <a:extLst>
              <a:ext uri="{FF2B5EF4-FFF2-40B4-BE49-F238E27FC236}">
                <a16:creationId xmlns:a16="http://schemas.microsoft.com/office/drawing/2014/main" id="{98B8C62A-2035-46B5-AA24-7AF110FB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8" y="1069519"/>
            <a:ext cx="2435224" cy="1981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785884EE-9BE4-43F5-A642-2891E2F03C9D}"/>
              </a:ext>
            </a:extLst>
          </p:cNvPr>
          <p:cNvSpPr/>
          <p:nvPr/>
        </p:nvSpPr>
        <p:spPr>
          <a:xfrm>
            <a:off x="10026128" y="391663"/>
            <a:ext cx="2165872" cy="720717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Rổ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nhựa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Ghế nhựa Duy Tân giá rẻ chính hãng, thương hiệu Việt">
            <a:extLst>
              <a:ext uri="{FF2B5EF4-FFF2-40B4-BE49-F238E27FC236}">
                <a16:creationId xmlns:a16="http://schemas.microsoft.com/office/drawing/2014/main" id="{1746C2AA-C906-4E15-8236-2974BC113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093659"/>
            <a:ext cx="2495550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0E08506A-38DC-4649-9CC1-A6B9BC7224BF}"/>
              </a:ext>
            </a:extLst>
          </p:cNvPr>
          <p:cNvSpPr/>
          <p:nvPr/>
        </p:nvSpPr>
        <p:spPr>
          <a:xfrm>
            <a:off x="3569243" y="3521980"/>
            <a:ext cx="2165872" cy="720717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Ghế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nhựa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34" name="Picture 10" descr="AMM 008 - Áo Mưa Cánh Bướm">
            <a:extLst>
              <a:ext uri="{FF2B5EF4-FFF2-40B4-BE49-F238E27FC236}">
                <a16:creationId xmlns:a16="http://schemas.microsoft.com/office/drawing/2014/main" id="{A97B9147-C099-4E65-AF3F-A4CF002DF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4" y="4064230"/>
            <a:ext cx="3775079" cy="2518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36AB6B15-E8A8-4C10-98F4-106130D4A114}"/>
              </a:ext>
            </a:extLst>
          </p:cNvPr>
          <p:cNvSpPr/>
          <p:nvPr/>
        </p:nvSpPr>
        <p:spPr>
          <a:xfrm>
            <a:off x="9831409" y="3429000"/>
            <a:ext cx="2165872" cy="720717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mưa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CD57E5-E905-48E1-8AEF-AA6AA42AE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61" y="-55458"/>
            <a:ext cx="4997591" cy="6381332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992737" y="271204"/>
            <a:ext cx="8949082" cy="886038"/>
          </a:xfrm>
          <a:prstGeom prst="horizontalScroll">
            <a:avLst/>
          </a:prstGeom>
          <a:ln w="19050">
            <a:solidFill>
              <a:srgbClr val="FF575B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733" b="1" dirty="0">
                <a:solidFill>
                  <a:srgbClr val="FF5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ln w="6350">
                <a:noFill/>
              </a:ln>
              <a:solidFill>
                <a:srgbClr val="FF575B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15">
            <a:extLst>
              <a:ext uri="{FF2B5EF4-FFF2-40B4-BE49-F238E27FC236}">
                <a16:creationId xmlns:a16="http://schemas.microsoft.com/office/drawing/2014/main" id="{66AB4D80-803A-40EB-AE57-BB9D91DCC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75" y="2067091"/>
            <a:ext cx="1030020" cy="1133023"/>
          </a:xfrm>
          <a:prstGeom prst="rect">
            <a:avLst/>
          </a:prstGeom>
        </p:spPr>
      </p:pic>
      <p:pic>
        <p:nvPicPr>
          <p:cNvPr id="29" name="图片 16">
            <a:extLst>
              <a:ext uri="{FF2B5EF4-FFF2-40B4-BE49-F238E27FC236}">
                <a16:creationId xmlns:a16="http://schemas.microsoft.com/office/drawing/2014/main" id="{5D8B1E05-A02C-4BEE-A6E2-314B8660F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243" y="3657889"/>
            <a:ext cx="967525" cy="1133023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2F58C3B0-9E60-4162-86A0-32EF92647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4138" y="4790911"/>
            <a:ext cx="929333" cy="1133023"/>
          </a:xfrm>
          <a:prstGeom prst="rect">
            <a:avLst/>
          </a:prstGeom>
        </p:spPr>
      </p:pic>
      <p:sp>
        <p:nvSpPr>
          <p:cNvPr id="31" name="文本框 3">
            <a:extLst>
              <a:ext uri="{FF2B5EF4-FFF2-40B4-BE49-F238E27FC236}">
                <a16:creationId xmlns:a16="http://schemas.microsoft.com/office/drawing/2014/main" id="{D73400B6-A86F-4A1A-A52F-647A9AFE4D1A}"/>
              </a:ext>
            </a:extLst>
          </p:cNvPr>
          <p:cNvSpPr txBox="1"/>
          <p:nvPr/>
        </p:nvSpPr>
        <p:spPr>
          <a:xfrm>
            <a:off x="1755006" y="2027212"/>
            <a:ext cx="6983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50000"/>
              </a:spcBef>
            </a:pP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rửa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sạch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chùi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文本框 4">
            <a:extLst>
              <a:ext uri="{FF2B5EF4-FFF2-40B4-BE49-F238E27FC236}">
                <a16:creationId xmlns:a16="http://schemas.microsoft.com/office/drawing/2014/main" id="{B3DAE76F-350D-4826-A9A1-E79A1E5EFC30}"/>
              </a:ext>
            </a:extLst>
          </p:cNvPr>
          <p:cNvSpPr txBox="1"/>
          <p:nvPr/>
        </p:nvSpPr>
        <p:spPr>
          <a:xfrm>
            <a:off x="2234514" y="3698337"/>
            <a:ext cx="6867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5">
            <a:extLst>
              <a:ext uri="{FF2B5EF4-FFF2-40B4-BE49-F238E27FC236}">
                <a16:creationId xmlns:a16="http://schemas.microsoft.com/office/drawing/2014/main" id="{8EDC07B1-04CF-4714-B005-13B1D13C1A79}"/>
              </a:ext>
            </a:extLst>
          </p:cNvPr>
          <p:cNvSpPr txBox="1"/>
          <p:nvPr/>
        </p:nvSpPr>
        <p:spPr>
          <a:xfrm>
            <a:off x="3313470" y="4765884"/>
            <a:ext cx="8468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lông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gom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sạch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839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:\1-原创素材\1_mm1102\PPT\PPT_014\materaials\pageimg_g9.png">
            <a:extLst>
              <a:ext uri="{FF2B5EF4-FFF2-40B4-BE49-F238E27FC236}">
                <a16:creationId xmlns:a16="http://schemas.microsoft.com/office/drawing/2014/main" id="{77DAD830-EA52-4EBA-9DEE-BE998573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" y="238125"/>
            <a:ext cx="7666153" cy="64960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0E0379-B1F2-4FC0-9DB2-571D2277CCF6}"/>
              </a:ext>
            </a:extLst>
          </p:cNvPr>
          <p:cNvSpPr txBox="1"/>
          <p:nvPr/>
        </p:nvSpPr>
        <p:spPr>
          <a:xfrm>
            <a:off x="1000125" y="1026974"/>
            <a:ext cx="588718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i="1" u="sng" dirty="0" err="1">
                <a:latin typeface="VNI-Ariston" pitchFamily="2" charset="0"/>
                <a:cs typeface="Arial" panose="020B0604020202020204" pitchFamily="34" charset="0"/>
              </a:rPr>
              <a:t>Treân</a:t>
            </a:r>
            <a:r>
              <a:rPr lang="en-US" altLang="en-US" sz="2400" i="1" u="sng" dirty="0">
                <a:latin typeface="VNI-Ariston" pitchFamily="2" charset="0"/>
                <a:cs typeface="Arial" panose="020B0604020202020204" pitchFamily="34" charset="0"/>
              </a:rPr>
              <a:t> </a:t>
            </a:r>
            <a:r>
              <a:rPr lang="en-US" altLang="en-US" sz="2400" i="1" u="sng" dirty="0" err="1">
                <a:latin typeface="VNI-Ariston" pitchFamily="2" charset="0"/>
                <a:cs typeface="Arial" panose="020B0604020202020204" pitchFamily="34" charset="0"/>
              </a:rPr>
              <a:t>theá</a:t>
            </a:r>
            <a:r>
              <a:rPr lang="en-US" altLang="en-US" sz="2400" i="1" u="sng" dirty="0">
                <a:latin typeface="VNI-Ariston" pitchFamily="2" charset="0"/>
                <a:cs typeface="Arial" panose="020B0604020202020204" pitchFamily="34" charset="0"/>
              </a:rPr>
              <a:t> </a:t>
            </a:r>
            <a:r>
              <a:rPr lang="en-US" altLang="en-US" sz="2400" i="1" u="sng" dirty="0" err="1">
                <a:latin typeface="VNI-Ariston" pitchFamily="2" charset="0"/>
                <a:cs typeface="Arial" panose="020B0604020202020204" pitchFamily="34" charset="0"/>
              </a:rPr>
              <a:t>giôùi</a:t>
            </a:r>
            <a:r>
              <a:rPr lang="en-US" altLang="en-US" sz="2400" dirty="0">
                <a:latin typeface="VNI-Ariston" pitchFamily="2" charset="0"/>
                <a:cs typeface="Arial" panose="020B0604020202020204" pitchFamily="34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Lượng rác thải nhựa ở Đại Tây Dương cao gấp 10 lần so với ước tính -Hạt  giống tâm hồn">
            <a:extLst>
              <a:ext uri="{FF2B5EF4-FFF2-40B4-BE49-F238E27FC236}">
                <a16:creationId xmlns:a16="http://schemas.microsoft.com/office/drawing/2014/main" id="{E8D3301A-AF00-445A-90FD-4810BB95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04" y="738187"/>
            <a:ext cx="4429125" cy="5653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image001">
            <a:extLst>
              <a:ext uri="{FF2B5EF4-FFF2-40B4-BE49-F238E27FC236}">
                <a16:creationId xmlns:a16="http://schemas.microsoft.com/office/drawing/2014/main" id="{FF444A8D-BFD3-4710-A649-D76F9A52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4" y="725209"/>
            <a:ext cx="4267201" cy="578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e59Tu-rac-thai-sinh-hoat-qua-day-chuyen-xu-ly">
            <a:extLst>
              <a:ext uri="{FF2B5EF4-FFF2-40B4-BE49-F238E27FC236}">
                <a16:creationId xmlns:a16="http://schemas.microsoft.com/office/drawing/2014/main" id="{25D1D248-76AE-4912-90F7-97C44355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4" y="612220"/>
            <a:ext cx="4475279" cy="6007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89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ac_thai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52400"/>
            <a:ext cx="4733925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ac%20thien%20qu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152400"/>
            <a:ext cx="4733925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3931488"/>
            <a:ext cx="4733925" cy="2545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31488"/>
            <a:ext cx="4733924" cy="2545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133600" y="2729552"/>
            <a:ext cx="8077200" cy="107721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3996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228600"/>
            <a:ext cx="4191000" cy="24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510" y="228600"/>
            <a:ext cx="4283691" cy="24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931488"/>
            <a:ext cx="4914900" cy="25455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10" y="3931488"/>
            <a:ext cx="5083790" cy="25455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05000" y="2743200"/>
            <a:ext cx="8305800" cy="107721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28600"/>
            <a:ext cx="4914900" cy="24516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10" y="232590"/>
            <a:ext cx="5083790" cy="24516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297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LOẠI RÁC THẢI TRONG TRƯỜNG HỌC">
            <a:extLst>
              <a:ext uri="{FF2B5EF4-FFF2-40B4-BE49-F238E27FC236}">
                <a16:creationId xmlns:a16="http://schemas.microsoft.com/office/drawing/2014/main" id="{4397FD2D-8056-4B21-945C-BC5118E7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" y="1587500"/>
            <a:ext cx="5191760" cy="4658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thùng rác nhựa 3 màu để phân loại rác thải">
            <a:extLst>
              <a:ext uri="{FF2B5EF4-FFF2-40B4-BE49-F238E27FC236}">
                <a16:creationId xmlns:a16="http://schemas.microsoft.com/office/drawing/2014/main" id="{D88C71DE-6842-48CF-925D-20E3115E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1587500"/>
            <a:ext cx="5039360" cy="4658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57F2F-3580-422C-936E-C244D36AD6C0}"/>
              </a:ext>
            </a:extLst>
          </p:cNvPr>
          <p:cNvSpPr txBox="1"/>
          <p:nvPr/>
        </p:nvSpPr>
        <p:spPr>
          <a:xfrm>
            <a:off x="2443482" y="268823"/>
            <a:ext cx="7528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52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ạn chế sử dụng bao ni lông - Thay đổi nhỏ, ích lợi lớn - Home | Facebook">
            <a:extLst>
              <a:ext uri="{FF2B5EF4-FFF2-40B4-BE49-F238E27FC236}">
                <a16:creationId xmlns:a16="http://schemas.microsoft.com/office/drawing/2014/main" id="{57D10F7C-93B9-408D-9C71-CC0AA60F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" y="746760"/>
            <a:ext cx="3545840" cy="36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ản xuất túi nilon tự hủy tại Hoàng Hà có giá ưu đãi siêu khủng | Nhựa  Hoàng Hà">
            <a:extLst>
              <a:ext uri="{FF2B5EF4-FFF2-40B4-BE49-F238E27FC236}">
                <a16:creationId xmlns:a16="http://schemas.microsoft.com/office/drawing/2014/main" id="{8D63A10F-A8BD-4B8D-8F34-22B1CA62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92" y="720202"/>
            <a:ext cx="2941164" cy="3233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70377A3-A137-4DC5-87ED-18060A4BD43D}"/>
              </a:ext>
            </a:extLst>
          </p:cNvPr>
          <p:cNvSpPr/>
          <p:nvPr/>
        </p:nvSpPr>
        <p:spPr>
          <a:xfrm>
            <a:off x="4145280" y="2336800"/>
            <a:ext cx="1442720" cy="6908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Những chiếc túi thân thiện với môi trường">
            <a:extLst>
              <a:ext uri="{FF2B5EF4-FFF2-40B4-BE49-F238E27FC236}">
                <a16:creationId xmlns:a16="http://schemas.microsoft.com/office/drawing/2014/main" id="{ECBB3F7D-0867-4F68-BB5F-C2DBCB05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624804"/>
            <a:ext cx="4864100" cy="32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F35F2C-625F-4F7B-994A-BEFF6C4F8ADD}"/>
              </a:ext>
            </a:extLst>
          </p:cNvPr>
          <p:cNvSpPr txBox="1"/>
          <p:nvPr/>
        </p:nvSpPr>
        <p:spPr>
          <a:xfrm>
            <a:off x="345440" y="4641237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BBA8D-8F98-4193-99B4-78A3D4B5EC4F}"/>
              </a:ext>
            </a:extLst>
          </p:cNvPr>
          <p:cNvSpPr txBox="1"/>
          <p:nvPr/>
        </p:nvSpPr>
        <p:spPr>
          <a:xfrm>
            <a:off x="8920406" y="720202"/>
            <a:ext cx="2941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51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000" y="-558800"/>
            <a:ext cx="11805920" cy="733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9F8AF-D799-4C86-86C5-D161CA661CC5}"/>
              </a:ext>
            </a:extLst>
          </p:cNvPr>
          <p:cNvSpPr txBox="1"/>
          <p:nvPr/>
        </p:nvSpPr>
        <p:spPr>
          <a:xfrm>
            <a:off x="1468120" y="2032338"/>
            <a:ext cx="925576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da,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đắc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E857C977-73AB-4D63-829C-369FB75F9181}"/>
              </a:ext>
            </a:extLst>
          </p:cNvPr>
          <p:cNvSpPr/>
          <p:nvPr/>
        </p:nvSpPr>
        <p:spPr>
          <a:xfrm>
            <a:off x="4518660" y="281832"/>
            <a:ext cx="3022600" cy="622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浅色, 餐桌, 事情, 天空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2753">
            <a:off x="3818072" y="445327"/>
            <a:ext cx="5170687" cy="6438968"/>
          </a:xfrm>
          <a:prstGeom prst="rect">
            <a:avLst/>
          </a:prstGeom>
        </p:spPr>
      </p:pic>
      <p:pic>
        <p:nvPicPr>
          <p:cNvPr id="5" name="图片 4" descr="图片包含 雨伞, 配件, 雨, 掌握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35" y="114016"/>
            <a:ext cx="1900884" cy="1609081"/>
          </a:xfrm>
          <a:prstGeom prst="rect">
            <a:avLst/>
          </a:prstGeom>
        </p:spPr>
      </p:pic>
      <p:pic>
        <p:nvPicPr>
          <p:cNvPr id="14" name="图片 13" descr="图片包含 事情, 物体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62" y="4174038"/>
            <a:ext cx="1594764" cy="23324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9361">
            <a:off x="2525197" y="2080865"/>
            <a:ext cx="1673895" cy="36195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8853">
            <a:off x="8594546" y="996377"/>
            <a:ext cx="943749" cy="2700613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3693536" y="2006554"/>
            <a:ext cx="52563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B4C4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CHÚC CÁC EM HỌC TỐT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4B4C4E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" y="3702111"/>
            <a:ext cx="12192001" cy="3155888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2"/>
            </p:custDataLst>
          </p:nvPr>
        </p:nvSpPr>
        <p:spPr>
          <a:xfrm>
            <a:off x="5254673" y="98487"/>
            <a:ext cx="1681144" cy="1681144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3"/>
            </p:custDataLst>
          </p:nvPr>
        </p:nvSpPr>
        <p:spPr>
          <a:xfrm>
            <a:off x="1637545" y="1968544"/>
            <a:ext cx="8915399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1219170"/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Đặc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điểm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của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những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đồ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dùng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làm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bằng</a:t>
            </a:r>
            <a:r>
              <a:rPr lang="en-US" altLang="zh-CN" sz="6000" b="1" spc="-200" dirty="0">
                <a:solidFill>
                  <a:srgbClr val="B30DA7"/>
                </a:solidFill>
                <a:ea typeface="方正卡通简体" pitchFamily="65" charset="-122"/>
              </a:rPr>
              <a:t> </a:t>
            </a:r>
            <a:r>
              <a:rPr lang="en-US" altLang="zh-CN" sz="6000" b="1" spc="-200" dirty="0" err="1">
                <a:solidFill>
                  <a:srgbClr val="B30DA7"/>
                </a:solidFill>
                <a:ea typeface="方正卡通简体" pitchFamily="65" charset="-122"/>
              </a:rPr>
              <a:t>nhựa</a:t>
            </a:r>
            <a:endParaRPr lang="zh-CN" altLang="en-US" sz="6000" b="1" spc="-200" dirty="0">
              <a:solidFill>
                <a:srgbClr val="B30DA7"/>
              </a:solidFill>
              <a:ea typeface="方正卡通简体" pitchFamily="65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-60287" y="-72608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11030959" y="1477098"/>
            <a:ext cx="1119146" cy="1454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276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0.01134 L -0.01445 0.01157 C -0.025 0.01852 -0.01679 0.01134 -0.02226 0.01898 C -0.02357 0.02083 -0.02513 0.02222 -0.02656 0.02407 L -0.02864 0.02662 C -0.03138 0.03634 -0.02825 0.02708 -0.03294 0.03541 C -0.03528 0.03958 -0.03346 0.03912 -0.03568 0.04421 C -0.03698 0.04699 -0.0388 0.04861 -0.03997 0.05162 C -0.04648 0.06898 -0.03971 0.05116 -0.04492 0.06435 C -0.04544 0.06551 -0.0457 0.06713 -0.04635 0.06805 C -0.04713 0.06921 -0.04818 0.06967 -0.04922 0.0706 C -0.05065 0.08102 -0.04857 0.07106 -0.05195 0.07801 C -0.05521 0.08472 -0.05364 0.08495 -0.0569 0.08935 C -0.05833 0.0912 -0.0612 0.09444 -0.0612 0.09467 C -0.06328 0.1 -0.06497 0.10555 -0.06823 0.10949 C -0.06901 0.11041 -0.06966 0.11134 -0.07044 0.11204 C -0.07135 0.11296 -0.07239 0.11342 -0.07318 0.11458 C -0.07409 0.11551 -0.07461 0.11713 -0.07539 0.11829 C -0.07604 0.11921 -0.07669 0.11991 -0.07747 0.12083 C -0.07825 0.12199 -0.07877 0.12361 -0.07956 0.12454 C -0.08099 0.12639 -0.08242 0.12801 -0.08372 0.12963 C -0.08633 0.13264 -0.08841 0.13541 -0.09166 0.13727 L -0.09375 0.13842 C -0.09557 0.14166 -0.09739 0.14583 -0.10013 0.14722 L -0.10221 0.14861 C -0.10755 0.15486 -0.10104 0.14676 -0.10651 0.15486 C -0.10807 0.15717 -0.11002 0.1581 -0.11146 0.16111 C -0.11263 0.16342 -0.11432 0.16875 -0.11432 0.16898 C -0.11445 0.17153 -0.11471 0.17454 -0.11497 0.17754 C -0.11523 0.18009 -0.11562 0.18241 -0.11562 0.18495 C -0.11562 0.20092 -0.11562 0.2169 -0.11497 0.23287 C -0.11484 0.23472 -0.11393 0.23611 -0.11354 0.23796 C -0.11328 0.23912 -0.11315 0.24051 -0.11289 0.24166 C -0.11198 0.24514 -0.10989 0.25208 -0.10859 0.25416 C -0.10716 0.25671 -0.10599 0.25972 -0.10443 0.2618 C -0.10364 0.2625 -0.10299 0.26366 -0.10221 0.26435 C -0.10117 0.26528 -0.09987 0.26597 -0.0987 0.2669 C -0.09805 0.26736 -0.09726 0.26736 -0.09648 0.26805 C -0.0957 0.26875 -0.09518 0.26991 -0.0944 0.2706 C -0.09349 0.27153 -0.09036 0.27268 -0.08932 0.27315 C -0.0888 0.27384 -0.08802 0.275 -0.08737 0.27569 C -0.08659 0.27616 -0.08164 0.27801 -0.08099 0.27801 C -0.07956 0.27847 -0.07812 0.27893 -0.07669 0.2794 C -0.07513 0.27986 -0.072 0.28171 -0.07044 0.28194 C -0.06094 0.28264 -0.05156 0.28264 -0.04206 0.2831 C -0.03789 0.28356 -0.03359 0.28379 -0.02929 0.28449 C -0.02435 0.28518 -0.02539 0.28611 -0.02018 0.28819 C -0.01849 0.28889 -0.01679 0.28912 -0.01523 0.28935 C -0.0138 0.29028 -0.01237 0.2912 -0.01094 0.2919 C -0.00872 0.29305 -0.00364 0.29421 -0.00169 0.29444 C 0.00417 0.29514 0.01003 0.29537 0.01589 0.29583 C 0.01836 0.29653 0.01992 0.29699 0.02227 0.29815 C 0.02305 0.29861 0.0237 0.2993 0.02448 0.29954 C 0.0263 0.3 0.02826 0.30023 0.03008 0.30069 C 0.03203 0.30139 0.03386 0.30278 0.03581 0.30324 C 0.03724 0.3037 0.03854 0.30393 0.03998 0.30463 C 0.04102 0.30486 0.04193 0.30555 0.04284 0.30579 C 0.04453 0.30625 0.0461 0.30648 0.04779 0.30694 C 0.04896 0.30741 0.05013 0.30787 0.0513 0.30833 C 0.05274 0.30879 0.05417 0.30926 0.0556 0.30949 C 0.06055 0.3125 0.05456 0.30926 0.06406 0.31204 C 0.06485 0.31227 0.0655 0.31296 0.06615 0.31342 C 0.06758 0.31389 0.06901 0.31412 0.07044 0.31458 C 0.0711 0.31504 0.07188 0.31597 0.07253 0.31597 C 0.0849 0.31597 0.07761 0.31574 0.08321 0.31342 C 0.09076 0.30995 0.08268 0.31458 0.09024 0.30949 C 0.09102 0.30903 0.09167 0.30879 0.09232 0.30833 C 0.09362 0.30717 0.09479 0.30579 0.09597 0.30463 C 0.09662 0.3037 0.09727 0.30278 0.09805 0.30208 C 0.10026 0.3 0.10365 0.3 0.10586 0.29954 C 0.10703 0.29907 0.10821 0.29861 0.10938 0.29815 C 0.1112 0.29745 0.11315 0.29629 0.11498 0.29583 L 0.11992 0.29444 C 0.12071 0.29398 0.12136 0.29352 0.12214 0.29329 C 0.12396 0.29236 0.12591 0.29166 0.12774 0.29074 C 0.12969 0.28958 0.13633 0.28495 0.13841 0.2831 C 0.14076 0.28102 0.14531 0.27616 0.14753 0.27315 C 0.15104 0.26852 0.14948 0.27037 0.15248 0.2669 C 0.153 0.26551 0.15352 0.26435 0.15391 0.26296 C 0.15469 0.26134 0.15573 0.25995 0.15612 0.2581 C 0.15703 0.25139 0.15742 0.23796 0.15742 0.23819 C 0.15729 0.21944 0.15677 0.20092 0.15677 0.18241 C 0.15677 0.11875 0.15417 0.1375 0.15886 0.10833 C 0.15912 0.10416 0.15912 0.09977 0.15964 0.0956 C 0.1599 0.09305 0.16055 0.09074 0.16107 0.08819 C 0.16198 0.08287 0.16133 0.08541 0.16315 0.08055 L 0.16524 0.06921 C 0.1655 0.06805 0.16563 0.06666 0.16602 0.06551 C 0.16641 0.06435 0.16706 0.06319 0.16745 0.0618 C 0.16797 0.05926 0.16797 0.05648 0.16875 0.05416 C 0.16927 0.05301 0.16979 0.05185 0.17018 0.05046 C 0.17084 0.04838 0.17136 0.04352 0.17162 0.04166 C 0.17188 0.04028 0.17201 0.03912 0.1724 0.03773 C 0.17279 0.03657 0.17331 0.03541 0.17383 0.03403 C 0.17357 -0.02894 0.17357 -0.09167 0.17305 -0.1544 C 0.17305 -0.15764 0.17162 -0.15949 0.17097 -0.16204 C 0.17057 -0.16343 0.17057 -0.16482 0.17018 -0.16597 C 0.1694 -0.16829 0.16732 -0.17246 0.16602 -0.17454 C 0.16367 -0.17778 0.16263 -0.17778 0.15964 -0.17963 L 0.15534 -0.18241 C 0.15469 -0.18264 0.15391 -0.18287 0.15326 -0.18357 C 0.14948 -0.18681 0.15143 -0.18565 0.14753 -0.18704 C 0.14688 -0.1882 0.14623 -0.18912 0.14544 -0.18982 C 0.14414 -0.19097 0.14258 -0.19121 0.14115 -0.19236 L 0.13906 -0.19375 C 0.13906 -0.19352 0.1349 -0.19607 0.1349 -0.19584 C 0.13294 -0.19676 0.12865 -0.19815 0.12709 -0.2 C 0.12448 -0.20301 0.12487 -0.20301 0.12136 -0.20486 C 0.11823 -0.20695 0.11836 -0.20533 0.11498 -0.2088 C 0.11393 -0.20972 0.11328 -0.21158 0.11224 -0.2125 C 0.11133 -0.2132 0.11029 -0.2132 0.10938 -0.21366 C 0.1043 -0.21644 0.11094 -0.21366 0.10365 -0.21621 C 0.10274 -0.21713 0.10182 -0.21806 0.10091 -0.21875 C 0.10013 -0.21921 0.09948 -0.21945 0.0987 -0.22014 C 0.09688 -0.22153 0.09505 -0.22384 0.0931 -0.225 L 0.0888 -0.22755 C 0.08815 -0.22801 0.0875 -0.22847 0.08672 -0.22894 C 0.08581 -0.22917 0.0849 -0.22986 0.08386 -0.23009 C 0.08242 -0.23056 0.08099 -0.23102 0.07969 -0.23148 C 0.07852 -0.23171 0.07735 -0.23218 0.07604 -0.23264 C 0.06992 -0.23704 0.075 -0.23403 0.06693 -0.23634 C 0.06589 -0.23681 0.06498 -0.23727 0.06406 -0.23773 C 0.06263 -0.2382 0.0612 -0.23843 0.05977 -0.23889 C 0.05886 -0.23935 0.05794 -0.23982 0.05703 -0.24028 C 0.0556 -0.24074 0.05417 -0.24097 0.05274 -0.24144 C 0.04844 -0.24398 0.05235 -0.2419 0.04492 -0.24398 C 0.04024 -0.24514 0.04284 -0.24468 0.03932 -0.24653 C 0.03737 -0.24746 0.03477 -0.24838 0.03294 -0.24908 L 0.02018 -0.25278 C 0.01419 -0.25625 0.01745 -0.25486 0.01029 -0.25648 C 0.00964 -0.25695 0.00886 -0.25741 0.00821 -0.25787 C -0.00416 -0.2632 -0.02161 -0.2581 -0.03073 -0.25787 C -0.03151 -0.25695 -0.03216 -0.25602 -0.03294 -0.25533 C -0.03476 -0.25347 -0.03672 -0.25185 -0.03854 -0.25023 C -0.03945 -0.24931 -0.04049 -0.24861 -0.0414 -0.24769 C -0.04258 -0.24653 -0.04388 -0.24537 -0.04492 -0.24398 C -0.0457 -0.24283 -0.04622 -0.24097 -0.047 -0.24028 C -0.04831 -0.23889 -0.05 -0.23889 -0.0513 -0.23773 C -0.05221 -0.23681 -0.05325 -0.23611 -0.05416 -0.23519 C -0.05651 -0.23241 -0.05716 -0.23102 -0.05911 -0.22755 C -0.0595 -0.22546 -0.06002 -0.22338 -0.06054 -0.2213 C -0.06081 -0.22014 -0.06081 -0.21875 -0.0612 -0.21759 C -0.06198 -0.21482 -0.06328 -0.21273 -0.06406 -0.20996 C -0.06575 -0.20371 -0.06536 -0.20509 -0.06758 -0.19861 C -0.06797 -0.19746 -0.06862 -0.1963 -0.06901 -0.19491 C -0.07213 -0.18403 -0.072 -0.18472 -0.07396 -0.1757 C -0.0737 -0.16806 -0.07357 -0.15996 -0.07318 -0.15209 C -0.07304 -0.14838 -0.07226 -0.14676 -0.07187 -0.14329 C -0.07148 -0.14121 -0.07135 -0.13912 -0.07109 -0.13704 C -0.07031 -0.13171 -0.07031 -0.13426 -0.06901 -0.12824 C -0.06849 -0.1257 -0.06823 -0.12315 -0.06758 -0.1206 C -0.06666 -0.11736 -0.06523 -0.11435 -0.06471 -0.11065 C -0.06445 -0.10903 -0.06445 -0.10718 -0.06406 -0.10556 C -0.06354 -0.10394 -0.0625 -0.10324 -0.06185 -0.10185 C -0.06041 -0.09861 -0.05898 -0.09514 -0.05768 -0.09167 C -0.05716 -0.09051 -0.05664 -0.08935 -0.05625 -0.08796 C -0.05586 -0.08681 -0.05599 -0.08519 -0.0556 -0.08426 C -0.05495 -0.08264 -0.05403 -0.08195 -0.05338 -0.08033 C -0.05273 -0.07894 -0.05273 -0.07685 -0.05195 -0.07546 C -0.05117 -0.07384 -0.05 -0.07315 -0.04922 -0.07153 C -0.0431 -0.05949 -0.04909 -0.06736 -0.04427 -0.06158 C -0.04297 -0.05509 -0.04375 -0.05764 -0.03997 -0.05023 C -0.03867 -0.04769 -0.03737 -0.04491 -0.03568 -0.04259 C -0.03216 -0.03796 -0.03385 -0.04005 -0.03073 -0.03634 C -0.02982 -0.0338 -0.0289 -0.03125 -0.02799 -0.02894 C -0.02721 -0.02709 -0.02643 -0.02546 -0.02578 -0.02384 C -0.02487 -0.0213 -0.02291 -0.01621 -0.02291 -0.01597 C -0.02096 -0.00579 -0.02435 -0.02222 -0.0194 -0.00486 C -0.01901 -0.00324 -0.01862 -0.00162 -0.01797 1.85185E-6 C -0.01719 0.00278 -0.0151 0.00949 -0.01445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0.00139 L -0.01471 -0.00116 C -0.01641 0.00139 -0.01797 0.00463 -0.01966 0.0074 C -0.02252 0.0118 -0.025 0.01319 -0.02812 0.01736 C -0.02877 0.01828 -0.03216 0.02268 -0.03307 0.02361 C -0.03385 0.0243 -0.0345 0.02453 -0.03529 0.025 C -0.03594 0.02592 -0.03672 0.02662 -0.03737 0.02754 C -0.03828 0.0287 -0.03919 0.03032 -0.04023 0.03125 C -0.04088 0.03194 -0.04167 0.03194 -0.04232 0.03264 C -0.05104 0.03912 -0.04023 0.03125 -0.04726 0.0375 C -0.04792 0.03819 -0.0487 0.03819 -0.04935 0.03889 C -0.05039 0.03958 -0.0513 0.04051 -0.05221 0.04143 C -0.05286 0.04189 -0.05364 0.04189 -0.05443 0.04259 C -0.05508 0.04328 -0.05573 0.04467 -0.05651 0.04514 C -0.05833 0.04629 -0.06029 0.04676 -0.06211 0.04768 C -0.06497 0.04907 -0.06406 0.04907 -0.06706 0.05139 C -0.06823 0.05231 -0.0694 0.05324 -0.0707 0.05393 C -0.072 0.05486 -0.07487 0.05648 -0.07487 0.05671 C -0.07578 0.05764 -0.07669 0.05926 -0.07773 0.06018 C -0.07877 0.06134 -0.08008 0.0618 -0.08125 0.06226 C -0.08607 0.06597 -0.08203 0.06412 -0.08763 0.06597 C -0.09088 0.06898 -0.09036 0.06875 -0.09401 0.07106 C -0.09779 0.07407 -0.09479 0.07083 -0.09961 0.07523 C -0.10495 0.07939 -0.10026 0.07639 -0.10456 0.07916 C -0.10547 0.08032 -0.10833 0.08426 -0.1095 0.08541 C -0.11185 0.0875 -0.11419 0.08981 -0.11667 0.09166 C -0.11784 0.09259 -0.11901 0.09305 -0.12018 0.09421 C -0.12161 0.0956 -0.12292 0.09791 -0.12448 0.0993 L -0.13008 0.10416 C -0.13242 0.11041 -0.13034 0.10625 -0.13437 0.11041 C -0.13581 0.11203 -0.13854 0.11551 -0.13854 0.11574 C -0.14167 0.12384 -0.13802 0.11458 -0.14206 0.12314 C -0.14349 0.12592 -0.14453 0.12893 -0.1457 0.13194 C -0.14583 0.1331 -0.14635 0.13426 -0.14635 0.13564 C -0.14635 0.13611 -0.14531 0.14328 -0.14492 0.14421 C -0.1444 0.14583 -0.14349 0.14652 -0.14284 0.14791 C -0.1418 0.15046 -0.14114 0.1537 -0.13997 0.15578 C -0.13906 0.1574 -0.13815 0.15926 -0.13711 0.16088 C -0.13359 0.16597 -0.12982 0.1706 -0.12578 0.17476 C -0.12487 0.17569 -0.12396 0.17639 -0.12305 0.17708 C -0.11836 0.18194 -0.12083 0.18032 -0.11588 0.18356 C -0.11315 0.18518 -0.11159 0.18611 -0.10885 0.18726 C -0.10377 0.18935 -0.10703 0.1875 -0.10325 0.18981 C -0.10247 0.19051 -0.10182 0.19166 -0.10104 0.19236 C -0.10039 0.19282 -0.09974 0.19351 -0.09896 0.19351 C -0.08203 0.19444 -0.06497 0.19444 -0.04805 0.1949 C -0.04713 0.19514 -0.04401 0.19629 -0.0431 0.19722 C -0.04232 0.19791 -0.04167 0.19907 -0.04088 0.19976 C -0.03841 0.20231 -0.03841 0.20208 -0.03594 0.2037 C -0.03437 0.20648 -0.03372 0.2081 -0.03177 0.20995 C -0.03099 0.21041 -0.03034 0.21064 -0.02956 0.21111 C -0.02891 0.2125 -0.02825 0.21389 -0.02747 0.21481 C -0.02682 0.21597 -0.02591 0.21643 -0.02539 0.21736 C -0.02474 0.21851 -0.02461 0.22037 -0.02396 0.22129 C -0.02318 0.22222 -0.022 0.22199 -0.02109 0.22245 C -0.02018 0.22338 -0.01927 0.2243 -0.01823 0.225 C -0.01641 0.22615 -0.01497 0.22592 -0.01328 0.22754 C -0.0125 0.22824 -0.01198 0.22939 -0.0112 0.23009 C -0.00989 0.23101 -0.00508 0.23217 -0.00417 0.23264 C 0.00521 0.23912 -0.00495 0.23264 0.01576 0.2375 C 0.01745 0.23796 0.01901 0.23912 0.0207 0.24004 C 0.02136 0.24051 0.02214 0.24074 0.02279 0.24143 C 0.0237 0.24213 0.02461 0.24305 0.02565 0.24375 C 0.02695 0.2449 0.02982 0.24629 0.02982 0.24652 C 0.0306 0.24768 0.03112 0.24907 0.03203 0.25023 C 0.03255 0.25092 0.03346 0.25092 0.03412 0.25139 C 0.03581 0.25254 0.0375 0.2537 0.03906 0.25509 C 0.04453 0.25995 0.03802 0.25578 0.04323 0.25902 C 0.04505 0.26203 0.04649 0.26389 0.04753 0.26782 C 0.04831 0.2706 0.04883 0.27384 0.04961 0.27662 C 0.05026 0.27847 0.05117 0.27986 0.05182 0.28148 C 0.05495 0.29051 0.0513 0.2831 0.05534 0.29051 C 0.05573 0.29305 0.05677 0.30139 0.05742 0.30301 C 0.0582 0.30463 0.05899 0.30625 0.05951 0.3081 C 0.0612 0.3125 0.06055 0.31365 0.06315 0.31689 C 0.06367 0.31759 0.06458 0.31736 0.06524 0.31805 C 0.06667 0.31944 0.06797 0.32176 0.06953 0.32314 C 0.07083 0.3243 0.07227 0.32592 0.0737 0.32685 C 0.07552 0.32801 0.07943 0.32939 0.07943 0.32963 C 0.08542 0.33657 0.07774 0.32801 0.08359 0.3331 C 0.08906 0.33796 0.08255 0.33379 0.08789 0.33703 C 0.08854 0.33819 0.08919 0.33958 0.08998 0.34074 C 0.09063 0.34166 0.09167 0.34189 0.09206 0.34328 C 0.09271 0.34467 0.09258 0.34652 0.09284 0.34838 C 0.09375 0.34745 0.09492 0.34699 0.0957 0.34583 C 0.09662 0.34398 0.09701 0.34143 0.09779 0.33935 C 0.10143 0.33078 0.09974 0.34143 0.10417 0.32569 C 0.10599 0.31921 0.10469 0.32152 0.10768 0.31805 C 0.10859 0.31551 0.10977 0.31319 0.11055 0.31041 C 0.11094 0.30879 0.11146 0.30717 0.11198 0.30555 C 0.11224 0.30416 0.11237 0.30301 0.11263 0.30162 C 0.11498 0.29282 0.11471 0.29375 0.11693 0.28796 C 0.11719 0.28657 0.11732 0.28541 0.11758 0.28402 C 0.11849 0.28078 0.11979 0.27754 0.12044 0.27407 C 0.1207 0.27268 0.12096 0.27152 0.12109 0.27037 C 0.12136 0.26851 0.12149 0.26689 0.12188 0.26527 C 0.12279 0.26041 0.12344 0.25833 0.12461 0.25393 C 0.12487 0.25139 0.12487 0.24884 0.12539 0.24629 C 0.12578 0.24444 0.12721 0.24328 0.12748 0.24143 C 0.12813 0.23773 0.12787 0.23379 0.12826 0.23009 C 0.12839 0.2287 0.12865 0.22754 0.12891 0.22615 C 0.12865 0.19027 0.12826 0.15416 0.12826 0.11805 C 0.12826 0.10972 0.12852 0.10115 0.12891 0.09282 C 0.12904 0.09166 0.12943 0.09051 0.12969 0.08912 C 0.12995 0.08703 0.13008 0.08495 0.13034 0.08287 C 0.1306 0.08125 0.13086 0.07939 0.13099 0.07777 C 0.13125 0.07407 0.13138 0.06967 0.13177 0.06597 C 0.1319 0.06435 0.13229 0.06273 0.13242 0.06134 C 0.13281 0.05764 0.13294 0.05393 0.1332 0.05023 C 0.13346 0.04097 0.13333 0.03171 0.13386 0.02245 C 0.13399 0.0199 0.13529 0.01481 0.13529 0.01504 C 0.13555 0.01157 0.13568 0.0081 0.13594 0.00486 C 0.13685 -0.00463 0.13646 0.00185 0.13737 -0.00649 C 0.13763 -0.00903 0.13789 -0.01158 0.13815 -0.01412 C 0.13828 -0.01598 0.13906 -0.02084 0.13958 -0.02292 C 0.13998 -0.02454 0.1405 -0.02616 0.14102 -0.02778 C 0.14024 -0.04676 0.14011 -0.06574 0.1388 -0.08449 C 0.13867 -0.08727 0.13737 -0.08936 0.13672 -0.0919 C 0.13425 -0.10139 0.13516 -0.09977 0.13242 -0.1088 C 0.13164 -0.11088 0.12995 -0.11574 0.12891 -0.11852 C 0.12826 -0.12014 0.12748 -0.12176 0.12682 -0.12338 C 0.12656 -0.12524 0.1263 -0.12686 0.12604 -0.12848 C 0.12578 -0.13149 0.12578 -0.13449 0.12539 -0.13727 C 0.12513 -0.13912 0.12448 -0.14074 0.12396 -0.14236 C 0.11953 -0.15649 0.12383 -0.14167 0.12044 -0.15371 C 0.12018 -0.15533 0.12005 -0.15718 0.11966 -0.1588 C 0.1194 -0.16042 0.11875 -0.16204 0.11836 -0.16366 C 0.11784 -0.16574 0.11745 -0.16806 0.11693 -0.16991 C 0.11641 -0.17176 0.11589 -0.17338 0.1155 -0.175 C 0.11498 -0.17709 0.11458 -0.17917 0.11406 -0.18125 C 0.1125 -0.18727 0.1125 -0.18635 0.11055 -0.1926 C 0.11003 -0.19422 0.10977 -0.19607 0.10912 -0.19769 C 0.10846 -0.19908 0.10768 -0.2 0.10703 -0.20139 C 0.10625 -0.20301 0.10573 -0.2051 0.10482 -0.20649 C 0.1043 -0.20764 0.10339 -0.20811 0.10274 -0.20903 C 0.10195 -0.21019 0.10143 -0.21158 0.10065 -0.21274 C 0.1 -0.21366 0.09909 -0.21436 0.09844 -0.21528 C 0.09779 -0.21644 0.09714 -0.21806 0.09636 -0.21899 C 0.0957 -0.21991 0.09492 -0.21968 0.09427 -0.22037 C 0.09349 -0.22107 0.09284 -0.22223 0.09206 -0.22292 C 0.09102 -0.22385 0.08971 -0.22431 0.08854 -0.22547 C 0.0862 -0.22755 0.08386 -0.2301 0.08151 -0.23287 C 0.08086 -0.2338 0.08021 -0.23473 0.07943 -0.23542 C 0.07852 -0.23611 0.07748 -0.23611 0.07656 -0.23658 C 0.07578 -0.23704 0.07513 -0.2375 0.07448 -0.23797 C 0.07044 -0.24514 0.07448 -0.23912 0.06953 -0.24306 C 0.06875 -0.24352 0.0681 -0.24491 0.06732 -0.24537 C 0.06602 -0.24653 0.06315 -0.24792 0.06315 -0.24769 C 0.05807 -0.25394 0.06445 -0.24699 0.05742 -0.25186 C 0.05664 -0.25232 0.05612 -0.25371 0.05534 -0.2544 C 0.05391 -0.25533 0.05234 -0.25533 0.05104 -0.25672 C 0.05039 -0.25764 0.04974 -0.25857 0.04896 -0.25926 C 0.04831 -0.25996 0.04753 -0.26019 0.04688 -0.26065 C 0.04557 -0.26135 0.04284 -0.26366 0.04115 -0.26436 C 0.03998 -0.26482 0.0388 -0.26505 0.03763 -0.26551 C 0.03386 -0.26713 0.03555 -0.2669 0.03125 -0.26806 C 0.02956 -0.26852 0.028 -0.26899 0.0263 -0.26945 C 0.02565 -0.27014 0.025 -0.2713 0.02422 -0.27199 C 0.02253 -0.27315 0.01849 -0.27385 0.01706 -0.27431 C 0.01563 -0.275 0.01432 -0.27616 0.01289 -0.27686 C 0.01211 -0.27732 0.01146 -0.27801 0.01068 -0.27824 C -0.00391 -0.28033 0.00508 -0.27917 -0.01614 -0.28079 C -0.01758 -0.28102 -0.01901 -0.28149 -0.02044 -0.28195 C -0.02135 -0.28241 -0.02226 -0.28311 -0.02318 -0.28311 C -0.03099 -0.28311 -0.0388 -0.28241 -0.04661 -0.28195 C -0.05664 -0.2801 -0.04961 -0.28195 -0.05573 -0.2794 C -0.0569 -0.27894 -0.0582 -0.27871 -0.05937 -0.27824 C -0.06081 -0.27755 -0.06211 -0.27616 -0.06354 -0.2757 C -0.06523 -0.27524 -0.06693 -0.275 -0.06849 -0.27431 C -0.07044 -0.27385 -0.07292 -0.27199 -0.07487 -0.27199 C -0.08333 -0.27107 -0.09193 -0.27107 -0.10039 -0.27061 C -0.10169 -0.26991 -0.10404 -0.26829 -0.10534 -0.26806 C -0.10885 -0.26736 -0.11237 -0.26736 -0.11588 -0.2669 C -0.11771 -0.26644 -0.12109 -0.26621 -0.12305 -0.26436 C -0.12383 -0.26366 -0.12448 -0.26274 -0.12513 -0.26181 C -0.12864 -0.25255 -0.12396 -0.26343 -0.12943 -0.25556 C -0.13151 -0.25232 -0.13073 -0.24838 -0.13216 -0.24422 C -0.13424 -0.23889 -0.13307 -0.24144 -0.13581 -0.23658 C -0.13594 -0.23287 -0.13581 -0.22894 -0.13646 -0.22547 C -0.13672 -0.22361 -0.13789 -0.22292 -0.13854 -0.22153 C -0.1444 -0.20949 -0.13659 -0.22385 -0.14349 -0.21158 C -0.1457 -0.19977 -0.14193 -0.21922 -0.14635 -0.20139 C -0.14674 -0.19977 -0.14687 -0.19815 -0.147 -0.19653 C -0.14648 -0.19236 -0.14596 -0.18588 -0.14349 -0.1838 C -0.13802 -0.17894 -0.14336 -0.18403 -0.13789 -0.17755 C -0.13607 -0.17547 -0.13398 -0.17361 -0.13216 -0.1713 C -0.12487 -0.16158 -0.13424 -0.17315 -0.12578 -0.16505 C -0.11901 -0.15811 -0.12825 -0.1625 -0.11588 -0.15371 C -0.11471 -0.15278 -0.11354 -0.15232 -0.11237 -0.15116 C -0.11133 -0.15024 -0.11055 -0.14861 -0.1095 -0.14746 C -0.10846 -0.14607 -0.10729 -0.14468 -0.10599 -0.14352 C -0.09922 -0.13704 -0.10013 -0.13959 -0.09049 -0.13102 C -0.08815 -0.12894 -0.08581 -0.12662 -0.08333 -0.12477 C -0.06575 -0.11065 -0.0862 -0.12778 -0.06992 -0.11598 C -0.06797 -0.11459 -0.06614 -0.1125 -0.06432 -0.11088 C -0.06237 -0.10996 -0.06055 -0.1088 -0.05859 -0.10764 C -0.05651 -0.10625 -0.05221 -0.10324 -0.05221 -0.10301 C -0.0513 -0.10209 -0.05039 -0.1007 -0.04935 -0.09954 C -0.0487 -0.09861 -0.04792 -0.09815 -0.04726 -0.09699 C -0.04622 -0.09514 -0.04544 -0.09283 -0.0444 -0.09074 C -0.0431 -0.0882 -0.04127 -0.08611 -0.04023 -0.08311 C -0.03971 -0.08195 -0.03932 -0.08056 -0.0388 -0.0794 C -0.03463 -0.0713 -0.03529 -0.07223 -0.03177 -0.06806 C -0.03125 -0.06598 -0.03073 -0.06389 -0.03034 -0.06181 C -0.02995 -0.05973 -0.02995 -0.05764 -0.02956 -0.05556 C -0.02904 -0.05278 -0.02773 -0.04908 -0.02682 -0.04676 C -0.02539 -0.04329 -0.02435 -0.04051 -0.02252 -0.03797 C -0.02187 -0.03704 -0.02109 -0.03635 -0.02044 -0.03542 C -0.02018 -0.03426 -0.02005 -0.03287 -0.01966 -0.03172 C -0.01849 -0.02778 -0.01706 -0.0257 -0.01549 -0.02292 C -0.01458 -0.00857 -0.01484 -0.0051 -0.01471 -0.00139 Z " pathEditMode="relative" rAng="0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3255" y="5022971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704" y="5376779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755" y="513156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E71BD-AB46-44E0-A566-FEFA313DE52F}"/>
              </a:ext>
            </a:extLst>
          </p:cNvPr>
          <p:cNvSpPr txBox="1"/>
          <p:nvPr/>
        </p:nvSpPr>
        <p:spPr>
          <a:xfrm>
            <a:off x="0" y="0"/>
            <a:ext cx="89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đồ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dùng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bằng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nhựa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0FBB45AA-103B-4048-A5BC-88694BC0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49" y="714726"/>
            <a:ext cx="98488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2"/>
                </a:solidFill>
              </a:rPr>
              <a:t>    </a:t>
            </a:r>
            <a:r>
              <a:rPr lang="en-US" altLang="en-US" sz="2800" b="1" i="1" dirty="0">
                <a:solidFill>
                  <a:srgbClr val="0033CC"/>
                </a:solidFill>
              </a:rPr>
              <a:t>Quan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sát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hình</a:t>
            </a:r>
            <a:r>
              <a:rPr lang="en-US" altLang="en-US" sz="2800" b="1" i="1" dirty="0">
                <a:solidFill>
                  <a:srgbClr val="0033CC"/>
                </a:solidFill>
              </a:rPr>
              <a:t> 1, 2, 3, 4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trang</a:t>
            </a:r>
            <a:r>
              <a:rPr lang="en-US" altLang="en-US" sz="2800" b="1" i="1" dirty="0">
                <a:solidFill>
                  <a:srgbClr val="0033CC"/>
                </a:solidFill>
              </a:rPr>
              <a:t> 64 SGK.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Dựa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hiểu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biết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của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mình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và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kinh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nghiệm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sử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dụng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để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tìm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hiểu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và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nêu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đặc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điểm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của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chúng</a:t>
            </a:r>
            <a:r>
              <a:rPr lang="en-US" altLang="en-US" sz="2800" b="1" i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D80F7919-E2EC-43F7-8C02-ACB36DF84E5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095625" y="1921895"/>
            <a:ext cx="7515224" cy="3647251"/>
          </a:xfrm>
          <a:prstGeom prst="cloudCallout">
            <a:avLst>
              <a:gd name="adj1" fmla="val 77421"/>
              <a:gd name="adj2" fmla="val -34963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rot="10800000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 sz="1800" dirty="0">
              <a:latin typeface="Verdana" panose="020B0604030504040204" pitchFamily="34" charset="0"/>
            </a:endParaRP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7CACAAA2-2F70-4D46-A979-C4352F40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086" y="2314359"/>
            <a:ext cx="510665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i="1" dirty="0">
                <a:solidFill>
                  <a:schemeClr val="accent2"/>
                </a:solidFill>
              </a:rPr>
              <a:t>    </a:t>
            </a:r>
            <a:r>
              <a:rPr lang="en-US" altLang="en-US" sz="3200" b="1" i="1" dirty="0">
                <a:solidFill>
                  <a:schemeClr val="tx2"/>
                </a:solidFill>
              </a:rPr>
              <a:t>-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Nó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có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tên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là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gì</a:t>
            </a:r>
            <a:r>
              <a:rPr lang="en-US" altLang="en-US" sz="3200" b="1" i="1" dirty="0">
                <a:solidFill>
                  <a:schemeClr val="tx2"/>
                </a:solidFill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2"/>
                </a:solidFill>
              </a:rPr>
              <a:t>     -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Màu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sắc</a:t>
            </a:r>
            <a:r>
              <a:rPr lang="en-US" altLang="en-US" sz="3200" b="1" i="1" dirty="0">
                <a:solidFill>
                  <a:schemeClr val="tx2"/>
                </a:solidFill>
              </a:rPr>
              <a:t> ra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sao</a:t>
            </a:r>
            <a:r>
              <a:rPr lang="en-US" altLang="en-US" sz="3200" b="1" i="1" dirty="0">
                <a:solidFill>
                  <a:schemeClr val="tx2"/>
                </a:solidFill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2"/>
                </a:solidFill>
              </a:rPr>
              <a:t>     -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Cứng</a:t>
            </a:r>
            <a:r>
              <a:rPr lang="en-US" altLang="en-US" sz="3200" b="1" i="1" dirty="0">
                <a:solidFill>
                  <a:schemeClr val="tx2"/>
                </a:solidFill>
              </a:rPr>
              <a:t> hay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mềm</a:t>
            </a:r>
            <a:r>
              <a:rPr lang="en-US" altLang="en-US" sz="3200" b="1" i="1" dirty="0">
                <a:solidFill>
                  <a:schemeClr val="tx2"/>
                </a:solidFill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2"/>
                </a:solidFill>
              </a:rPr>
              <a:t>     -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Có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thấm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nước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không</a:t>
            </a:r>
            <a:r>
              <a:rPr lang="en-US" altLang="en-US" sz="3200" b="1" i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32" name="Picture 24">
            <a:extLst>
              <a:ext uri="{FF2B5EF4-FFF2-40B4-BE49-F238E27FC236}">
                <a16:creationId xmlns:a16="http://schemas.microsoft.com/office/drawing/2014/main" id="{C1A43513-1319-43BB-9887-D1B5567F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895475"/>
            <a:ext cx="4343400" cy="24384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5453E45E-9A64-4C0C-9CD6-0AD27E59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4442248"/>
            <a:ext cx="4343400" cy="233002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60EA2477-2661-495E-B5FA-C0E55AA8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895475"/>
            <a:ext cx="4343400" cy="2384213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7">
            <a:extLst>
              <a:ext uri="{FF2B5EF4-FFF2-40B4-BE49-F238E27FC236}">
                <a16:creationId xmlns:a16="http://schemas.microsoft.com/office/drawing/2014/main" id="{F462F354-5293-4FDB-9F27-591CAD34A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4388062"/>
            <a:ext cx="4343400" cy="2384213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E89D824-91E5-456B-8599-98595615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3683635"/>
            <a:ext cx="685800" cy="487680"/>
          </a:xfrm>
          <a:prstGeom prst="actionButtonBlank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H.1</a:t>
            </a:r>
          </a:p>
        </p:txBody>
      </p:sp>
      <p:sp>
        <p:nvSpPr>
          <p:cNvPr id="37" name="AutoShap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669FAE-A040-4231-B8DF-92FF4BF5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6284595"/>
            <a:ext cx="685800" cy="487680"/>
          </a:xfrm>
          <a:prstGeom prst="actionButtonBlank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H.4</a:t>
            </a:r>
          </a:p>
        </p:txBody>
      </p:sp>
      <p:sp>
        <p:nvSpPr>
          <p:cNvPr id="38" name="AutoShape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DC5A91-73D3-4E58-916B-3365C3646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3737822"/>
            <a:ext cx="685800" cy="487680"/>
          </a:xfrm>
          <a:prstGeom prst="actionButtonBlank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H.3</a:t>
            </a:r>
          </a:p>
        </p:txBody>
      </p:sp>
      <p:sp>
        <p:nvSpPr>
          <p:cNvPr id="39" name="AutoShape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F64AE60-069D-43C5-84B6-F711A493D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6284595"/>
            <a:ext cx="685800" cy="487680"/>
          </a:xfrm>
          <a:prstGeom prst="actionButtonBlank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H.2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59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/>
      <p:bldP spid="30" grpId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>
            <a:extLst>
              <a:ext uri="{FF2B5EF4-FFF2-40B4-BE49-F238E27FC236}">
                <a16:creationId xmlns:a16="http://schemas.microsoft.com/office/drawing/2014/main" id="{717F24DC-0277-4044-931C-4C7D1981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93751"/>
            <a:ext cx="7956539" cy="461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4FBA61FD-BCF9-42E6-991F-D21038628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064" y="1618130"/>
            <a:ext cx="407353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i="1" u="sng" dirty="0" err="1">
                <a:solidFill>
                  <a:srgbClr val="FF0000"/>
                </a:solidFill>
              </a:rPr>
              <a:t>Hình</a:t>
            </a:r>
            <a:r>
              <a:rPr lang="en-US" altLang="en-US" sz="3200" b="1" i="1" u="sng" dirty="0">
                <a:solidFill>
                  <a:srgbClr val="FF0000"/>
                </a:solidFill>
              </a:rPr>
              <a:t> 1: </a:t>
            </a:r>
            <a:r>
              <a:rPr lang="en-US" altLang="en-US" sz="3200" b="1" i="1" dirty="0" err="1"/>
              <a:t>Các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ống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nhựa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cứng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va</a:t>
            </a:r>
            <a:r>
              <a:rPr lang="en-US" altLang="en-US" sz="3200" b="1" i="1" dirty="0"/>
              <a:t>̀ </a:t>
            </a:r>
            <a:r>
              <a:rPr lang="en-US" altLang="en-US" sz="3200" b="1" i="1" dirty="0" err="1"/>
              <a:t>máng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luồn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dây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điện</a:t>
            </a:r>
            <a:r>
              <a:rPr lang="en-US" altLang="en-US" sz="3200" b="1" i="1" dirty="0"/>
              <a:t>. </a:t>
            </a:r>
            <a:r>
              <a:rPr lang="en-US" altLang="en-US" sz="3200" b="1" i="1" dirty="0" err="1"/>
              <a:t>Các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đồ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dùng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này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cứng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chịu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được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nén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không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thấm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nước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nhiều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màu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sắc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kích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cơ</a:t>
            </a:r>
            <a:r>
              <a:rPr lang="en-US" altLang="en-US" sz="3200" b="1" i="1" dirty="0"/>
              <a:t>̃ </a:t>
            </a:r>
            <a:r>
              <a:rPr lang="en-US" altLang="en-US" sz="3200" b="1" i="1" dirty="0" err="1"/>
              <a:t>khác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nhau</a:t>
            </a:r>
            <a:r>
              <a:rPr lang="en-US" altLang="en-US" sz="3200" b="1" i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05409-DA86-4C43-9A6D-A54AED636C0C}"/>
              </a:ext>
            </a:extLst>
          </p:cNvPr>
          <p:cNvSpPr txBox="1"/>
          <p:nvPr/>
        </p:nvSpPr>
        <p:spPr>
          <a:xfrm>
            <a:off x="0" y="0"/>
            <a:ext cx="89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đồ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dùng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bằng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nhựa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316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>
            <a:extLst>
              <a:ext uri="{FF2B5EF4-FFF2-40B4-BE49-F238E27FC236}">
                <a16:creationId xmlns:a16="http://schemas.microsoft.com/office/drawing/2014/main" id="{58BEA89D-82C1-4DE5-98CB-9A16C5F5E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429" y="121920"/>
            <a:ext cx="60726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837" name="Picture 5">
            <a:extLst>
              <a:ext uri="{FF2B5EF4-FFF2-40B4-BE49-F238E27FC236}">
                <a16:creationId xmlns:a16="http://schemas.microsoft.com/office/drawing/2014/main" id="{486E8E6B-A230-49C4-A49E-A5804EEE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1168400"/>
            <a:ext cx="5910943" cy="3677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0" name="Picture 2" descr="ỐNG PVC - ỨNG DỤNG PHỔ BIẾN NHẤT CỦA NHỰA PVC">
            <a:extLst>
              <a:ext uri="{FF2B5EF4-FFF2-40B4-BE49-F238E27FC236}">
                <a16:creationId xmlns:a16="http://schemas.microsoft.com/office/drawing/2014/main" id="{60B72E9D-B490-4B5B-886F-BAD33CA7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58" y="1168400"/>
            <a:ext cx="5545183" cy="3677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1">
            <a:extLst>
              <a:ext uri="{FF2B5EF4-FFF2-40B4-BE49-F238E27FC236}">
                <a16:creationId xmlns:a16="http://schemas.microsoft.com/office/drawing/2014/main" id="{4FBA61FD-BCF9-42E6-991F-D21038628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789" y="1659285"/>
            <a:ext cx="407353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kumimoji="0" lang="en-US" alt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alt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lang="en-US" altLang="en-US" sz="3200" b="1" i="1" dirty="0" err="1"/>
              <a:t>Các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loại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ống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nhựa</a:t>
            </a:r>
            <a:r>
              <a:rPr lang="en-US" altLang="en-US" sz="3200" b="1" i="1" dirty="0"/>
              <a:t>. Có </a:t>
            </a:r>
            <a:r>
              <a:rPr lang="en-US" altLang="en-US" sz="3200" b="1" i="1" dirty="0" err="1"/>
              <a:t>màu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sắc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khác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nhau</a:t>
            </a:r>
            <a:r>
              <a:rPr lang="en-US" altLang="en-US" sz="3200" b="1" i="1" dirty="0"/>
              <a:t>: </a:t>
            </a:r>
            <a:r>
              <a:rPr lang="en-US" altLang="en-US" sz="3200" b="1" i="1" dirty="0" err="1"/>
              <a:t>đen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trắng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đo</a:t>
            </a:r>
            <a:r>
              <a:rPr lang="en-US" altLang="en-US" sz="3200" b="1" i="1" dirty="0"/>
              <a:t>̉, </a:t>
            </a:r>
            <a:r>
              <a:rPr lang="en-US" altLang="en-US" sz="3200" b="1" i="1" dirty="0" err="1"/>
              <a:t>xanh</a:t>
            </a:r>
            <a:r>
              <a:rPr lang="en-US" altLang="en-US" sz="3200" b="1" i="1" dirty="0"/>
              <a:t>,…</a:t>
            </a:r>
            <a:r>
              <a:rPr lang="en-US" altLang="en-US" sz="3200" b="1" i="1" dirty="0" err="1"/>
              <a:t>Các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loại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ống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này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mềm</a:t>
            </a:r>
            <a:r>
              <a:rPr lang="en-US" altLang="en-US" sz="3200" b="1" i="1" dirty="0"/>
              <a:t>, có </a:t>
            </a:r>
            <a:r>
              <a:rPr lang="en-US" altLang="en-US" sz="3200" b="1" i="1" dirty="0" err="1"/>
              <a:t>thể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cuộn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lại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được</a:t>
            </a:r>
            <a:r>
              <a:rPr lang="en-US" altLang="en-US" sz="3200" b="1" i="1" dirty="0"/>
              <a:t>, </a:t>
            </a:r>
            <a:r>
              <a:rPr lang="en-US" altLang="en-US" sz="3200" b="1" i="1" dirty="0" err="1"/>
              <a:t>không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thấm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nước</a:t>
            </a:r>
            <a:r>
              <a:rPr lang="en-US" altLang="en-US" sz="3200" b="1" i="1" dirty="0"/>
              <a:t>.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0765F2-E814-4861-A0F7-E549C3B2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847724"/>
            <a:ext cx="7480262" cy="4581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0C901-DB0C-46A9-ACDB-386217811D81}"/>
              </a:ext>
            </a:extLst>
          </p:cNvPr>
          <p:cNvSpPr txBox="1"/>
          <p:nvPr/>
        </p:nvSpPr>
        <p:spPr>
          <a:xfrm>
            <a:off x="0" y="0"/>
            <a:ext cx="890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đồ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dùng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bằng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nhựa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983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ìm Hiểu Các Loại Ống Được Sử Dụng Nhiều Nhất Trong Cuộc Sống Hiện Nay -  Hitech Corp Ống Mềm Công Nghiệp">
            <a:extLst>
              <a:ext uri="{FF2B5EF4-FFF2-40B4-BE49-F238E27FC236}">
                <a16:creationId xmlns:a16="http://schemas.microsoft.com/office/drawing/2014/main" id="{CC09D160-B0A3-4570-95F3-23C7E35C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4" y="1181101"/>
            <a:ext cx="5757863" cy="4057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Ống nhựa lưới tưới cây phi 30/1m | Shopee Việt Nam">
            <a:extLst>
              <a:ext uri="{FF2B5EF4-FFF2-40B4-BE49-F238E27FC236}">
                <a16:creationId xmlns:a16="http://schemas.microsoft.com/office/drawing/2014/main" id="{CC065FCC-A0D8-47F6-9341-D975D460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114424"/>
            <a:ext cx="5383771" cy="41243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F457295-1FA3-42A2-970B-135FCBFB7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670" y="204996"/>
            <a:ext cx="60726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5326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.4|2|1.5|2.6|1.3|6.6|9.5|1|5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0.9|1.1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2.1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6|4.6|1.8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7|0.8|3.2|3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2|3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0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2|1.7|1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7|0.6|0.8|1.5|1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0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8|0.7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9.7|0.5|1.5|1.6|1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3.8|7.9|0.6|0.8|0.7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3013</Words>
  <Application>Microsoft Office PowerPoint</Application>
  <PresentationFormat>Widescreen</PresentationFormat>
  <Paragraphs>191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等线</vt:lpstr>
      <vt:lpstr>等线 Light</vt:lpstr>
      <vt:lpstr>.VnTimeH</vt:lpstr>
      <vt:lpstr>Arial</vt:lpstr>
      <vt:lpstr>Calibri</vt:lpstr>
      <vt:lpstr>Calibri Light</vt:lpstr>
      <vt:lpstr>Comic Sans MS</vt:lpstr>
      <vt:lpstr>Times New Roman</vt:lpstr>
      <vt:lpstr>Verdana</vt:lpstr>
      <vt:lpstr>VNI-Ariston</vt:lpstr>
      <vt:lpstr>华康海报体W12(P)</vt:lpstr>
      <vt:lpstr>印品黑体</vt:lpstr>
      <vt:lpstr>字魂59号-创粗黑</vt:lpstr>
      <vt:lpstr>Office 主题</vt:lpstr>
      <vt:lpstr>1_Default Design</vt:lpstr>
      <vt:lpstr>Office Theme</vt:lpstr>
      <vt:lpstr>Default Design</vt:lpstr>
      <vt:lpstr>1_Office 主题</vt:lpstr>
      <vt:lpstr>3_Office 主题</vt:lpstr>
      <vt:lpstr>2_Office 主题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Khai thác dầu mỏ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Trường Ngọc Viên</dc:creator>
  <cp:lastModifiedBy>Kim Thương</cp:lastModifiedBy>
  <cp:revision>101</cp:revision>
  <dcterms:created xsi:type="dcterms:W3CDTF">2021-12-12T13:25:43Z</dcterms:created>
  <dcterms:modified xsi:type="dcterms:W3CDTF">2022-01-05T03:48:30Z</dcterms:modified>
</cp:coreProperties>
</file>